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9" r:id="rId3"/>
    <p:sldId id="263" r:id="rId4"/>
    <p:sldId id="262" r:id="rId5"/>
    <p:sldId id="266" r:id="rId6"/>
  </p:sldIdLst>
  <p:sldSz cx="9753600" cy="7315200"/>
  <p:notesSz cx="6858000" cy="9144000"/>
  <p:embeddedFontLst>
    <p:embeddedFont>
      <p:font typeface="Nunito" pitchFamily="2" charset="77"/>
      <p:regular r:id="rId8"/>
      <p:bold r:id="rId9"/>
      <p:italic r:id="rId10"/>
      <p:boldItalic r:id="rId11"/>
    </p:embeddedFont>
    <p:embeddedFont>
      <p:font typeface="Poppins SemiBold" panose="00000700000000000000" pitchFamily="2" charset="77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716"/>
  </p:normalViewPr>
  <p:slideViewPr>
    <p:cSldViewPr snapToGrid="0">
      <p:cViewPr varScale="1">
        <p:scale>
          <a:sx n="97" d="100"/>
          <a:sy n="97" d="100"/>
        </p:scale>
        <p:origin x="592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62000"/>
            </a:blip>
            <a:stretch>
              <a:fillRect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467851" y="418155"/>
            <a:ext cx="944274" cy="313365"/>
          </a:xfrm>
          <a:custGeom>
            <a:avLst/>
            <a:gdLst/>
            <a:ahLst/>
            <a:cxnLst/>
            <a:rect l="l" t="t" r="r" b="b"/>
            <a:pathLst>
              <a:path w="944274" h="313365" extrusionOk="0">
                <a:moveTo>
                  <a:pt x="0" y="0"/>
                </a:moveTo>
                <a:lnTo>
                  <a:pt x="944274" y="0"/>
                </a:lnTo>
                <a:lnTo>
                  <a:pt x="944274" y="313365"/>
                </a:lnTo>
                <a:lnTo>
                  <a:pt x="0" y="31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" name="Google Shape;92;p14">
            <a:extLst>
              <a:ext uri="{FF2B5EF4-FFF2-40B4-BE49-F238E27FC236}">
                <a16:creationId xmlns:a16="http://schemas.microsoft.com/office/drawing/2014/main" id="{E402D414-CA48-7D45-9074-883C171660F6}"/>
              </a:ext>
            </a:extLst>
          </p:cNvPr>
          <p:cNvSpPr txBox="1"/>
          <p:nvPr/>
        </p:nvSpPr>
        <p:spPr>
          <a:xfrm>
            <a:off x="364879" y="940634"/>
            <a:ext cx="9023842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>
                <a:solidFill>
                  <a:schemeClr val="tx1"/>
                </a:solidFill>
                <a:latin typeface="+mj-lt"/>
                <a:ea typeface="Nunito Sans Black"/>
                <a:cs typeface="Nunito Sans Black"/>
                <a:sym typeface="Nunito Sans Black"/>
              </a:rPr>
              <a:t>PRESENTATION</a:t>
            </a:r>
            <a:endParaRPr dirty="0">
              <a:solidFill>
                <a:schemeClr val="tx1"/>
              </a:solidFill>
              <a:latin typeface="+mj-lt"/>
            </a:endParaRPr>
          </a:p>
          <a:p>
            <a:pPr marL="0" marR="0" lvl="0" indent="0" algn="l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>
                <a:solidFill>
                  <a:schemeClr val="tx1"/>
                </a:solidFill>
                <a:latin typeface="+mj-lt"/>
                <a:ea typeface="Nunito Sans Black"/>
                <a:cs typeface="Nunito Sans Black"/>
                <a:sym typeface="Nunito Sans Black"/>
              </a:rPr>
              <a:t>TITLE 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" name="Google Shape;93;p14">
            <a:extLst>
              <a:ext uri="{FF2B5EF4-FFF2-40B4-BE49-F238E27FC236}">
                <a16:creationId xmlns:a16="http://schemas.microsoft.com/office/drawing/2014/main" id="{51CC173D-D231-88CB-DA4F-EF4157FC142E}"/>
              </a:ext>
            </a:extLst>
          </p:cNvPr>
          <p:cNvSpPr txBox="1"/>
          <p:nvPr/>
        </p:nvSpPr>
        <p:spPr>
          <a:xfrm>
            <a:off x="516367" y="5877966"/>
            <a:ext cx="4612526" cy="48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40" b="1" i="0" u="none" strike="noStrike" cap="none" dirty="0">
                <a:solidFill>
                  <a:schemeClr val="tx1"/>
                </a:solidFill>
                <a:latin typeface="Arial" panose="020B0604020202020204" pitchFamily="34" charset="0"/>
                <a:ea typeface="Nunito Sans"/>
                <a:cs typeface="Arial" panose="020B0604020202020204" pitchFamily="34" charset="0"/>
                <a:sym typeface="Nunito Sans"/>
              </a:rPr>
              <a:t>Speaker name 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>
            <a:alpha val="60000"/>
          </a:schemeClr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6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6" name="Google Shape;136;p16"/>
          <p:cNvSpPr/>
          <p:nvPr/>
        </p:nvSpPr>
        <p:spPr>
          <a:xfrm>
            <a:off x="8444447" y="269673"/>
            <a:ext cx="944274" cy="313365"/>
          </a:xfrm>
          <a:custGeom>
            <a:avLst/>
            <a:gdLst/>
            <a:ahLst/>
            <a:cxnLst/>
            <a:rect l="l" t="t" r="r" b="b"/>
            <a:pathLst>
              <a:path w="944274" h="313365" extrusionOk="0">
                <a:moveTo>
                  <a:pt x="0" y="0"/>
                </a:moveTo>
                <a:lnTo>
                  <a:pt x="944274" y="0"/>
                </a:lnTo>
                <a:lnTo>
                  <a:pt x="944274" y="313365"/>
                </a:lnTo>
                <a:lnTo>
                  <a:pt x="0" y="31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7" name="Google Shape;137;p16"/>
          <p:cNvSpPr txBox="1"/>
          <p:nvPr/>
        </p:nvSpPr>
        <p:spPr>
          <a:xfrm>
            <a:off x="423750" y="825063"/>
            <a:ext cx="8906100" cy="115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just">
              <a:buClr>
                <a:schemeClr val="dk1"/>
              </a:buClr>
            </a:pPr>
            <a:r>
              <a:rPr lang="es-MX" sz="2500" dirty="0">
                <a:solidFill>
                  <a:schemeClr val="dk1"/>
                </a:solidFill>
                <a:latin typeface="Arial" panose="020B0604020202020204" pitchFamily="34" charset="0"/>
                <a:ea typeface="Nunito"/>
                <a:cs typeface="Arial" panose="020B0604020202020204" pitchFamily="34" charset="0"/>
                <a:sym typeface="Nunito"/>
              </a:rPr>
              <a:t>To ensure proper display and playback during the event, please keep the following specifications in mind when preparing your presentation:</a:t>
            </a:r>
            <a:endParaRPr sz="2500" dirty="0">
              <a:solidFill>
                <a:schemeClr val="dk1"/>
              </a:solidFill>
              <a:latin typeface="Arial" panose="020B0604020202020204" pitchFamily="34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sp>
        <p:nvSpPr>
          <p:cNvPr id="138" name="Google Shape;138;p16"/>
          <p:cNvSpPr txBox="1"/>
          <p:nvPr/>
        </p:nvSpPr>
        <p:spPr>
          <a:xfrm>
            <a:off x="423750" y="2564124"/>
            <a:ext cx="8906100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Formato de Presentación:</a:t>
            </a:r>
            <a:r>
              <a:rPr lang="en-US"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PowerPoint, PDF o KEYNOTE </a:t>
            </a: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Videos:</a:t>
            </a:r>
            <a:r>
              <a:rPr lang="en-US"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MP4 o H.264 </a:t>
            </a: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 dirty="0" err="1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Imágenes</a:t>
            </a: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:</a:t>
            </a:r>
            <a:r>
              <a:rPr lang="en-US"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JPG, JPEG o PNG </a:t>
            </a: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Audio:</a:t>
            </a:r>
            <a:r>
              <a:rPr lang="en-US"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MP3 </a:t>
            </a: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 dirty="0" err="1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Tamaño</a:t>
            </a: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de la </a:t>
            </a:r>
            <a:r>
              <a:rPr lang="en-US" sz="2000" u="sng" dirty="0" err="1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diapositiva</a:t>
            </a: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</a:t>
            </a:r>
            <a:r>
              <a:rPr lang="en-US" sz="2000" u="sng" dirty="0" err="1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estándar</a:t>
            </a:r>
            <a:r>
              <a:rPr lang="en-US" sz="2000" u="sng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:</a:t>
            </a:r>
            <a:r>
              <a:rPr lang="en-US"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 4:3 (1024 × 768 </a:t>
            </a:r>
            <a:r>
              <a:rPr lang="en-US" sz="2000" dirty="0" err="1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píxeles</a:t>
            </a:r>
            <a:r>
              <a:rPr lang="en-US" sz="2000" dirty="0">
                <a:solidFill>
                  <a:schemeClr val="dk1"/>
                </a:solidFill>
                <a:latin typeface="+mn-lt"/>
                <a:ea typeface="Nunito"/>
                <a:cs typeface="Nunito"/>
                <a:sym typeface="Nunito"/>
              </a:rPr>
              <a:t>)</a:t>
            </a:r>
            <a:endParaRPr sz="2000" dirty="0">
              <a:solidFill>
                <a:schemeClr val="dk1"/>
              </a:solidFill>
              <a:latin typeface="+mn-lt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60" r="-60"/>
            </a:stretch>
          </a:blipFill>
          <a:ln>
            <a:noFill/>
          </a:ln>
        </p:spPr>
      </p:sp>
      <p:sp>
        <p:nvSpPr>
          <p:cNvPr id="191" name="Google Shape;191;p20"/>
          <p:cNvSpPr/>
          <p:nvPr/>
        </p:nvSpPr>
        <p:spPr>
          <a:xfrm>
            <a:off x="8444447" y="269673"/>
            <a:ext cx="944274" cy="313365"/>
          </a:xfrm>
          <a:custGeom>
            <a:avLst/>
            <a:gdLst/>
            <a:ahLst/>
            <a:cxnLst/>
            <a:rect l="l" t="t" r="r" b="b"/>
            <a:pathLst>
              <a:path w="944274" h="313365" extrusionOk="0">
                <a:moveTo>
                  <a:pt x="0" y="0"/>
                </a:moveTo>
                <a:lnTo>
                  <a:pt x="944274" y="0"/>
                </a:lnTo>
                <a:lnTo>
                  <a:pt x="944274" y="313365"/>
                </a:lnTo>
                <a:lnTo>
                  <a:pt x="0" y="31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" name="Google Shape;125;p15">
            <a:extLst>
              <a:ext uri="{FF2B5EF4-FFF2-40B4-BE49-F238E27FC236}">
                <a16:creationId xmlns:a16="http://schemas.microsoft.com/office/drawing/2014/main" id="{F538F27D-C96F-A9AD-85DB-841449C484AA}"/>
              </a:ext>
            </a:extLst>
          </p:cNvPr>
          <p:cNvSpPr txBox="1"/>
          <p:nvPr/>
        </p:nvSpPr>
        <p:spPr>
          <a:xfrm>
            <a:off x="-678125" y="324432"/>
            <a:ext cx="7965231" cy="101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700" b="1" i="1" u="none" strike="noStrike" cap="none" dirty="0">
                <a:solidFill>
                  <a:schemeClr val="tx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TABLE OF CONTENTS </a:t>
            </a:r>
            <a:endParaRPr dirty="0">
              <a:solidFill>
                <a:schemeClr val="tx1"/>
              </a:solidFill>
            </a:endParaRPr>
          </a:p>
        </p:txBody>
      </p:sp>
      <p:grpSp>
        <p:nvGrpSpPr>
          <p:cNvPr id="32" name="Google Shape;100;p15">
            <a:extLst>
              <a:ext uri="{FF2B5EF4-FFF2-40B4-BE49-F238E27FC236}">
                <a16:creationId xmlns:a16="http://schemas.microsoft.com/office/drawing/2014/main" id="{9915CF29-FA0D-9662-BB8F-2B8AB116916D}"/>
              </a:ext>
            </a:extLst>
          </p:cNvPr>
          <p:cNvGrpSpPr/>
          <p:nvPr/>
        </p:nvGrpSpPr>
        <p:grpSpPr>
          <a:xfrm rot="10800000">
            <a:off x="330696" y="2300552"/>
            <a:ext cx="1576458" cy="956376"/>
            <a:chOff x="12801" y="-47625"/>
            <a:chExt cx="711248" cy="431487"/>
          </a:xfrm>
        </p:grpSpPr>
        <p:sp>
          <p:nvSpPr>
            <p:cNvPr id="33" name="Google Shape;101;p15">
              <a:extLst>
                <a:ext uri="{FF2B5EF4-FFF2-40B4-BE49-F238E27FC236}">
                  <a16:creationId xmlns:a16="http://schemas.microsoft.com/office/drawing/2014/main" id="{A1A1EAF6-90EC-A5DD-D53C-F64A428AA6C8}"/>
                </a:ext>
              </a:extLst>
            </p:cNvPr>
            <p:cNvSpPr/>
            <p:nvPr/>
          </p:nvSpPr>
          <p:spPr>
            <a:xfrm>
              <a:off x="12801" y="0"/>
              <a:ext cx="711248" cy="383862"/>
            </a:xfrm>
            <a:custGeom>
              <a:avLst/>
              <a:gdLst/>
              <a:ahLst/>
              <a:cxnLst/>
              <a:rect l="l" t="t" r="r" b="b"/>
              <a:pathLst>
                <a:path w="711248" h="383862" extrusionOk="0">
                  <a:moveTo>
                    <a:pt x="667474" y="0"/>
                  </a:moveTo>
                  <a:lnTo>
                    <a:pt x="190040" y="0"/>
                  </a:lnTo>
                  <a:cubicBezTo>
                    <a:pt x="168477" y="0"/>
                    <a:pt x="147957" y="9276"/>
                    <a:pt x="133710" y="25463"/>
                  </a:cubicBezTo>
                  <a:lnTo>
                    <a:pt x="9609" y="166468"/>
                  </a:lnTo>
                  <a:cubicBezTo>
                    <a:pt x="-3203" y="181026"/>
                    <a:pt x="-3203" y="202836"/>
                    <a:pt x="9609" y="217393"/>
                  </a:cubicBezTo>
                  <a:lnTo>
                    <a:pt x="133710" y="358399"/>
                  </a:lnTo>
                  <a:cubicBezTo>
                    <a:pt x="147957" y="374586"/>
                    <a:pt x="168477" y="383862"/>
                    <a:pt x="190040" y="383862"/>
                  </a:cubicBezTo>
                  <a:lnTo>
                    <a:pt x="667474" y="383862"/>
                  </a:lnTo>
                  <a:cubicBezTo>
                    <a:pt x="667474" y="383862"/>
                    <a:pt x="711248" y="327155"/>
                    <a:pt x="711248" y="191931"/>
                  </a:cubicBezTo>
                  <a:cubicBezTo>
                    <a:pt x="711248" y="56707"/>
                    <a:pt x="667474" y="0"/>
                    <a:pt x="66747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2;p15">
              <a:extLst>
                <a:ext uri="{FF2B5EF4-FFF2-40B4-BE49-F238E27FC236}">
                  <a16:creationId xmlns:a16="http://schemas.microsoft.com/office/drawing/2014/main" id="{2C8441D3-A3A5-4B02-26FA-2F6658F1A62D}"/>
                </a:ext>
              </a:extLst>
            </p:cNvPr>
            <p:cNvSpPr txBox="1"/>
            <p:nvPr/>
          </p:nvSpPr>
          <p:spPr>
            <a:xfrm>
              <a:off x="184150" y="-47625"/>
              <a:ext cx="495449" cy="4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" name="Google Shape;103;p15">
            <a:extLst>
              <a:ext uri="{FF2B5EF4-FFF2-40B4-BE49-F238E27FC236}">
                <a16:creationId xmlns:a16="http://schemas.microsoft.com/office/drawing/2014/main" id="{1AA28FD2-F815-87E5-8E75-8ED16E6D4290}"/>
              </a:ext>
            </a:extLst>
          </p:cNvPr>
          <p:cNvGrpSpPr/>
          <p:nvPr/>
        </p:nvGrpSpPr>
        <p:grpSpPr>
          <a:xfrm rot="5400000">
            <a:off x="3451887" y="670434"/>
            <a:ext cx="850817" cy="4111053"/>
            <a:chOff x="0" y="-47625"/>
            <a:chExt cx="347163" cy="1677452"/>
          </a:xfrm>
        </p:grpSpPr>
        <p:sp>
          <p:nvSpPr>
            <p:cNvPr id="36" name="Google Shape;104;p15">
              <a:extLst>
                <a:ext uri="{FF2B5EF4-FFF2-40B4-BE49-F238E27FC236}">
                  <a16:creationId xmlns:a16="http://schemas.microsoft.com/office/drawing/2014/main" id="{6FF167CE-0A08-C228-17B5-8921B47D69DB}"/>
                </a:ext>
              </a:extLst>
            </p:cNvPr>
            <p:cNvSpPr/>
            <p:nvPr/>
          </p:nvSpPr>
          <p:spPr>
            <a:xfrm>
              <a:off x="0" y="0"/>
              <a:ext cx="347163" cy="1629827"/>
            </a:xfrm>
            <a:custGeom>
              <a:avLst/>
              <a:gdLst/>
              <a:ahLst/>
              <a:cxnLst/>
              <a:rect l="l" t="t" r="r" b="b"/>
              <a:pathLst>
                <a:path w="347163" h="1629827" extrusionOk="0">
                  <a:moveTo>
                    <a:pt x="347163" y="57724"/>
                  </a:moveTo>
                  <a:lnTo>
                    <a:pt x="347163" y="1600536"/>
                  </a:lnTo>
                  <a:cubicBezTo>
                    <a:pt x="347163" y="1611568"/>
                    <a:pt x="340964" y="1621664"/>
                    <a:pt x="331126" y="1626656"/>
                  </a:cubicBezTo>
                  <a:cubicBezTo>
                    <a:pt x="321288" y="1631648"/>
                    <a:pt x="309480" y="1630689"/>
                    <a:pt x="300576" y="1624175"/>
                  </a:cubicBezTo>
                  <a:lnTo>
                    <a:pt x="220168" y="1565345"/>
                  </a:lnTo>
                  <a:cubicBezTo>
                    <a:pt x="192426" y="1545048"/>
                    <a:pt x="154736" y="1545048"/>
                    <a:pt x="126995" y="1565345"/>
                  </a:cubicBezTo>
                  <a:lnTo>
                    <a:pt x="46587" y="1624175"/>
                  </a:lnTo>
                  <a:cubicBezTo>
                    <a:pt x="37683" y="1630689"/>
                    <a:pt x="25875" y="1631648"/>
                    <a:pt x="16037" y="1626656"/>
                  </a:cubicBezTo>
                  <a:cubicBezTo>
                    <a:pt x="6199" y="1621664"/>
                    <a:pt x="0" y="1611568"/>
                    <a:pt x="0" y="1600536"/>
                  </a:cubicBezTo>
                  <a:lnTo>
                    <a:pt x="0" y="57724"/>
                  </a:lnTo>
                  <a:cubicBezTo>
                    <a:pt x="0" y="25844"/>
                    <a:pt x="25844" y="0"/>
                    <a:pt x="57724" y="0"/>
                  </a:cubicBezTo>
                  <a:lnTo>
                    <a:pt x="289439" y="0"/>
                  </a:lnTo>
                  <a:cubicBezTo>
                    <a:pt x="304748" y="0"/>
                    <a:pt x="319430" y="6082"/>
                    <a:pt x="330256" y="16907"/>
                  </a:cubicBezTo>
                  <a:cubicBezTo>
                    <a:pt x="341081" y="27732"/>
                    <a:pt x="347163" y="42415"/>
                    <a:pt x="347163" y="57724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5;p15">
              <a:extLst>
                <a:ext uri="{FF2B5EF4-FFF2-40B4-BE49-F238E27FC236}">
                  <a16:creationId xmlns:a16="http://schemas.microsoft.com/office/drawing/2014/main" id="{0130E40C-ECF0-CC30-E386-4E1F3054F55C}"/>
                </a:ext>
              </a:extLst>
            </p:cNvPr>
            <p:cNvSpPr txBox="1"/>
            <p:nvPr/>
          </p:nvSpPr>
          <p:spPr>
            <a:xfrm>
              <a:off x="0" y="-47625"/>
              <a:ext cx="347163" cy="1578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" name="Google Shape;106;p15">
            <a:extLst>
              <a:ext uri="{FF2B5EF4-FFF2-40B4-BE49-F238E27FC236}">
                <a16:creationId xmlns:a16="http://schemas.microsoft.com/office/drawing/2014/main" id="{1CA680D9-CF4F-8501-2A43-B5B2588FDBDE}"/>
              </a:ext>
            </a:extLst>
          </p:cNvPr>
          <p:cNvGrpSpPr/>
          <p:nvPr/>
        </p:nvGrpSpPr>
        <p:grpSpPr>
          <a:xfrm rot="10800000">
            <a:off x="330696" y="3290881"/>
            <a:ext cx="1576458" cy="956376"/>
            <a:chOff x="12801" y="-47625"/>
            <a:chExt cx="711248" cy="431487"/>
          </a:xfrm>
        </p:grpSpPr>
        <p:sp>
          <p:nvSpPr>
            <p:cNvPr id="39" name="Google Shape;107;p15">
              <a:extLst>
                <a:ext uri="{FF2B5EF4-FFF2-40B4-BE49-F238E27FC236}">
                  <a16:creationId xmlns:a16="http://schemas.microsoft.com/office/drawing/2014/main" id="{155BCF30-BC1E-37EF-B3FD-878E13F507F4}"/>
                </a:ext>
              </a:extLst>
            </p:cNvPr>
            <p:cNvSpPr/>
            <p:nvPr/>
          </p:nvSpPr>
          <p:spPr>
            <a:xfrm>
              <a:off x="12801" y="0"/>
              <a:ext cx="711248" cy="383862"/>
            </a:xfrm>
            <a:custGeom>
              <a:avLst/>
              <a:gdLst/>
              <a:ahLst/>
              <a:cxnLst/>
              <a:rect l="l" t="t" r="r" b="b"/>
              <a:pathLst>
                <a:path w="711248" h="383862" extrusionOk="0">
                  <a:moveTo>
                    <a:pt x="667474" y="0"/>
                  </a:moveTo>
                  <a:lnTo>
                    <a:pt x="190040" y="0"/>
                  </a:lnTo>
                  <a:cubicBezTo>
                    <a:pt x="168477" y="0"/>
                    <a:pt x="147957" y="9276"/>
                    <a:pt x="133710" y="25463"/>
                  </a:cubicBezTo>
                  <a:lnTo>
                    <a:pt x="9609" y="166468"/>
                  </a:lnTo>
                  <a:cubicBezTo>
                    <a:pt x="-3203" y="181026"/>
                    <a:pt x="-3203" y="202836"/>
                    <a:pt x="9609" y="217393"/>
                  </a:cubicBezTo>
                  <a:lnTo>
                    <a:pt x="133710" y="358399"/>
                  </a:lnTo>
                  <a:cubicBezTo>
                    <a:pt x="147957" y="374586"/>
                    <a:pt x="168477" y="383862"/>
                    <a:pt x="190040" y="383862"/>
                  </a:cubicBezTo>
                  <a:lnTo>
                    <a:pt x="667474" y="383862"/>
                  </a:lnTo>
                  <a:cubicBezTo>
                    <a:pt x="667474" y="383862"/>
                    <a:pt x="711248" y="327155"/>
                    <a:pt x="711248" y="191931"/>
                  </a:cubicBezTo>
                  <a:cubicBezTo>
                    <a:pt x="711248" y="56707"/>
                    <a:pt x="667474" y="0"/>
                    <a:pt x="66747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08;p15">
              <a:extLst>
                <a:ext uri="{FF2B5EF4-FFF2-40B4-BE49-F238E27FC236}">
                  <a16:creationId xmlns:a16="http://schemas.microsoft.com/office/drawing/2014/main" id="{767A6023-15F0-C2D6-B404-3705F523B220}"/>
                </a:ext>
              </a:extLst>
            </p:cNvPr>
            <p:cNvSpPr txBox="1"/>
            <p:nvPr/>
          </p:nvSpPr>
          <p:spPr>
            <a:xfrm>
              <a:off x="184150" y="-47625"/>
              <a:ext cx="495449" cy="4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oogle Shape;109;p15">
            <a:extLst>
              <a:ext uri="{FF2B5EF4-FFF2-40B4-BE49-F238E27FC236}">
                <a16:creationId xmlns:a16="http://schemas.microsoft.com/office/drawing/2014/main" id="{C1505188-BD6B-4BDF-8B77-4112E43D208A}"/>
              </a:ext>
            </a:extLst>
          </p:cNvPr>
          <p:cNvGrpSpPr/>
          <p:nvPr/>
        </p:nvGrpSpPr>
        <p:grpSpPr>
          <a:xfrm rot="5400000">
            <a:off x="3451887" y="1660763"/>
            <a:ext cx="850817" cy="4111053"/>
            <a:chOff x="0" y="-47625"/>
            <a:chExt cx="347163" cy="1677452"/>
          </a:xfrm>
        </p:grpSpPr>
        <p:sp>
          <p:nvSpPr>
            <p:cNvPr id="42" name="Google Shape;110;p15">
              <a:extLst>
                <a:ext uri="{FF2B5EF4-FFF2-40B4-BE49-F238E27FC236}">
                  <a16:creationId xmlns:a16="http://schemas.microsoft.com/office/drawing/2014/main" id="{C34F0EAE-8279-2A70-1B7B-CF00BF5D53F4}"/>
                </a:ext>
              </a:extLst>
            </p:cNvPr>
            <p:cNvSpPr/>
            <p:nvPr/>
          </p:nvSpPr>
          <p:spPr>
            <a:xfrm>
              <a:off x="0" y="0"/>
              <a:ext cx="347163" cy="1629827"/>
            </a:xfrm>
            <a:custGeom>
              <a:avLst/>
              <a:gdLst/>
              <a:ahLst/>
              <a:cxnLst/>
              <a:rect l="l" t="t" r="r" b="b"/>
              <a:pathLst>
                <a:path w="347163" h="1629827" extrusionOk="0">
                  <a:moveTo>
                    <a:pt x="347163" y="57724"/>
                  </a:moveTo>
                  <a:lnTo>
                    <a:pt x="347163" y="1600536"/>
                  </a:lnTo>
                  <a:cubicBezTo>
                    <a:pt x="347163" y="1611568"/>
                    <a:pt x="340964" y="1621664"/>
                    <a:pt x="331126" y="1626656"/>
                  </a:cubicBezTo>
                  <a:cubicBezTo>
                    <a:pt x="321288" y="1631648"/>
                    <a:pt x="309480" y="1630689"/>
                    <a:pt x="300576" y="1624175"/>
                  </a:cubicBezTo>
                  <a:lnTo>
                    <a:pt x="220168" y="1565345"/>
                  </a:lnTo>
                  <a:cubicBezTo>
                    <a:pt x="192426" y="1545048"/>
                    <a:pt x="154736" y="1545048"/>
                    <a:pt x="126995" y="1565345"/>
                  </a:cubicBezTo>
                  <a:lnTo>
                    <a:pt x="46587" y="1624175"/>
                  </a:lnTo>
                  <a:cubicBezTo>
                    <a:pt x="37683" y="1630689"/>
                    <a:pt x="25875" y="1631648"/>
                    <a:pt x="16037" y="1626656"/>
                  </a:cubicBezTo>
                  <a:cubicBezTo>
                    <a:pt x="6199" y="1621664"/>
                    <a:pt x="0" y="1611568"/>
                    <a:pt x="0" y="1600536"/>
                  </a:cubicBezTo>
                  <a:lnTo>
                    <a:pt x="0" y="57724"/>
                  </a:lnTo>
                  <a:cubicBezTo>
                    <a:pt x="0" y="25844"/>
                    <a:pt x="25844" y="0"/>
                    <a:pt x="57724" y="0"/>
                  </a:cubicBezTo>
                  <a:lnTo>
                    <a:pt x="289439" y="0"/>
                  </a:lnTo>
                  <a:cubicBezTo>
                    <a:pt x="304748" y="0"/>
                    <a:pt x="319430" y="6082"/>
                    <a:pt x="330256" y="16907"/>
                  </a:cubicBezTo>
                  <a:cubicBezTo>
                    <a:pt x="341081" y="27732"/>
                    <a:pt x="347163" y="42415"/>
                    <a:pt x="347163" y="57724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11;p15">
              <a:extLst>
                <a:ext uri="{FF2B5EF4-FFF2-40B4-BE49-F238E27FC236}">
                  <a16:creationId xmlns:a16="http://schemas.microsoft.com/office/drawing/2014/main" id="{7CD74058-323C-DE16-D8E9-64BAE2771368}"/>
                </a:ext>
              </a:extLst>
            </p:cNvPr>
            <p:cNvSpPr txBox="1"/>
            <p:nvPr/>
          </p:nvSpPr>
          <p:spPr>
            <a:xfrm>
              <a:off x="0" y="-47625"/>
              <a:ext cx="347163" cy="1578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" name="Google Shape;112;p15">
            <a:extLst>
              <a:ext uri="{FF2B5EF4-FFF2-40B4-BE49-F238E27FC236}">
                <a16:creationId xmlns:a16="http://schemas.microsoft.com/office/drawing/2014/main" id="{CB8BE78F-B696-5B4F-BC42-2B4F1B9AC7D3}"/>
              </a:ext>
            </a:extLst>
          </p:cNvPr>
          <p:cNvGrpSpPr/>
          <p:nvPr/>
        </p:nvGrpSpPr>
        <p:grpSpPr>
          <a:xfrm rot="10800000">
            <a:off x="330696" y="4281211"/>
            <a:ext cx="1576458" cy="956376"/>
            <a:chOff x="12801" y="-47625"/>
            <a:chExt cx="711248" cy="431487"/>
          </a:xfrm>
        </p:grpSpPr>
        <p:sp>
          <p:nvSpPr>
            <p:cNvPr id="45" name="Google Shape;113;p15">
              <a:extLst>
                <a:ext uri="{FF2B5EF4-FFF2-40B4-BE49-F238E27FC236}">
                  <a16:creationId xmlns:a16="http://schemas.microsoft.com/office/drawing/2014/main" id="{2C09E74F-6F84-A71D-79EA-AFB2EAA1D652}"/>
                </a:ext>
              </a:extLst>
            </p:cNvPr>
            <p:cNvSpPr/>
            <p:nvPr/>
          </p:nvSpPr>
          <p:spPr>
            <a:xfrm>
              <a:off x="12801" y="0"/>
              <a:ext cx="711248" cy="383862"/>
            </a:xfrm>
            <a:custGeom>
              <a:avLst/>
              <a:gdLst/>
              <a:ahLst/>
              <a:cxnLst/>
              <a:rect l="l" t="t" r="r" b="b"/>
              <a:pathLst>
                <a:path w="711248" h="383862" extrusionOk="0">
                  <a:moveTo>
                    <a:pt x="667474" y="0"/>
                  </a:moveTo>
                  <a:lnTo>
                    <a:pt x="190040" y="0"/>
                  </a:lnTo>
                  <a:cubicBezTo>
                    <a:pt x="168477" y="0"/>
                    <a:pt x="147957" y="9276"/>
                    <a:pt x="133710" y="25463"/>
                  </a:cubicBezTo>
                  <a:lnTo>
                    <a:pt x="9609" y="166468"/>
                  </a:lnTo>
                  <a:cubicBezTo>
                    <a:pt x="-3203" y="181026"/>
                    <a:pt x="-3203" y="202836"/>
                    <a:pt x="9609" y="217393"/>
                  </a:cubicBezTo>
                  <a:lnTo>
                    <a:pt x="133710" y="358399"/>
                  </a:lnTo>
                  <a:cubicBezTo>
                    <a:pt x="147957" y="374586"/>
                    <a:pt x="168477" y="383862"/>
                    <a:pt x="190040" y="383862"/>
                  </a:cubicBezTo>
                  <a:lnTo>
                    <a:pt x="667474" y="383862"/>
                  </a:lnTo>
                  <a:cubicBezTo>
                    <a:pt x="667474" y="383862"/>
                    <a:pt x="711248" y="327155"/>
                    <a:pt x="711248" y="191931"/>
                  </a:cubicBezTo>
                  <a:cubicBezTo>
                    <a:pt x="711248" y="56707"/>
                    <a:pt x="667474" y="0"/>
                    <a:pt x="667474" y="0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14;p15">
              <a:extLst>
                <a:ext uri="{FF2B5EF4-FFF2-40B4-BE49-F238E27FC236}">
                  <a16:creationId xmlns:a16="http://schemas.microsoft.com/office/drawing/2014/main" id="{F40BCCE1-2510-D109-EEB0-F21AEB65E39A}"/>
                </a:ext>
              </a:extLst>
            </p:cNvPr>
            <p:cNvSpPr txBox="1"/>
            <p:nvPr/>
          </p:nvSpPr>
          <p:spPr>
            <a:xfrm>
              <a:off x="184150" y="-47625"/>
              <a:ext cx="495449" cy="4314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" name="Google Shape;115;p15">
            <a:extLst>
              <a:ext uri="{FF2B5EF4-FFF2-40B4-BE49-F238E27FC236}">
                <a16:creationId xmlns:a16="http://schemas.microsoft.com/office/drawing/2014/main" id="{0F3CB5C8-E888-E345-D451-5430802EDE28}"/>
              </a:ext>
            </a:extLst>
          </p:cNvPr>
          <p:cNvGrpSpPr/>
          <p:nvPr/>
        </p:nvGrpSpPr>
        <p:grpSpPr>
          <a:xfrm rot="5400000">
            <a:off x="3451887" y="2651092"/>
            <a:ext cx="850817" cy="4111053"/>
            <a:chOff x="0" y="-47625"/>
            <a:chExt cx="347163" cy="1677452"/>
          </a:xfrm>
        </p:grpSpPr>
        <p:sp>
          <p:nvSpPr>
            <p:cNvPr id="48" name="Google Shape;116;p15">
              <a:extLst>
                <a:ext uri="{FF2B5EF4-FFF2-40B4-BE49-F238E27FC236}">
                  <a16:creationId xmlns:a16="http://schemas.microsoft.com/office/drawing/2014/main" id="{1A7791AB-5C92-5D53-933B-76968C5DCFC1}"/>
                </a:ext>
              </a:extLst>
            </p:cNvPr>
            <p:cNvSpPr/>
            <p:nvPr/>
          </p:nvSpPr>
          <p:spPr>
            <a:xfrm>
              <a:off x="0" y="0"/>
              <a:ext cx="347163" cy="1629827"/>
            </a:xfrm>
            <a:custGeom>
              <a:avLst/>
              <a:gdLst/>
              <a:ahLst/>
              <a:cxnLst/>
              <a:rect l="l" t="t" r="r" b="b"/>
              <a:pathLst>
                <a:path w="347163" h="1629827" extrusionOk="0">
                  <a:moveTo>
                    <a:pt x="347163" y="57724"/>
                  </a:moveTo>
                  <a:lnTo>
                    <a:pt x="347163" y="1600536"/>
                  </a:lnTo>
                  <a:cubicBezTo>
                    <a:pt x="347163" y="1611568"/>
                    <a:pt x="340964" y="1621664"/>
                    <a:pt x="331126" y="1626656"/>
                  </a:cubicBezTo>
                  <a:cubicBezTo>
                    <a:pt x="321288" y="1631648"/>
                    <a:pt x="309480" y="1630689"/>
                    <a:pt x="300576" y="1624175"/>
                  </a:cubicBezTo>
                  <a:lnTo>
                    <a:pt x="220168" y="1565345"/>
                  </a:lnTo>
                  <a:cubicBezTo>
                    <a:pt x="192426" y="1545048"/>
                    <a:pt x="154736" y="1545048"/>
                    <a:pt x="126995" y="1565345"/>
                  </a:cubicBezTo>
                  <a:lnTo>
                    <a:pt x="46587" y="1624175"/>
                  </a:lnTo>
                  <a:cubicBezTo>
                    <a:pt x="37683" y="1630689"/>
                    <a:pt x="25875" y="1631648"/>
                    <a:pt x="16037" y="1626656"/>
                  </a:cubicBezTo>
                  <a:cubicBezTo>
                    <a:pt x="6199" y="1621664"/>
                    <a:pt x="0" y="1611568"/>
                    <a:pt x="0" y="1600536"/>
                  </a:cubicBezTo>
                  <a:lnTo>
                    <a:pt x="0" y="57724"/>
                  </a:lnTo>
                  <a:cubicBezTo>
                    <a:pt x="0" y="25844"/>
                    <a:pt x="25844" y="0"/>
                    <a:pt x="57724" y="0"/>
                  </a:cubicBezTo>
                  <a:lnTo>
                    <a:pt x="289439" y="0"/>
                  </a:lnTo>
                  <a:cubicBezTo>
                    <a:pt x="304748" y="0"/>
                    <a:pt x="319430" y="6082"/>
                    <a:pt x="330256" y="16907"/>
                  </a:cubicBezTo>
                  <a:cubicBezTo>
                    <a:pt x="341081" y="27732"/>
                    <a:pt x="347163" y="42415"/>
                    <a:pt x="347163" y="57724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17;p15">
              <a:extLst>
                <a:ext uri="{FF2B5EF4-FFF2-40B4-BE49-F238E27FC236}">
                  <a16:creationId xmlns:a16="http://schemas.microsoft.com/office/drawing/2014/main" id="{662F1A04-F735-0EC6-2293-C12870B5B164}"/>
                </a:ext>
              </a:extLst>
            </p:cNvPr>
            <p:cNvSpPr txBox="1"/>
            <p:nvPr/>
          </p:nvSpPr>
          <p:spPr>
            <a:xfrm>
              <a:off x="0" y="-47625"/>
              <a:ext cx="347163" cy="1578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" name="Google Shape;121;p15">
            <a:extLst>
              <a:ext uri="{FF2B5EF4-FFF2-40B4-BE49-F238E27FC236}">
                <a16:creationId xmlns:a16="http://schemas.microsoft.com/office/drawing/2014/main" id="{C101CB11-B9C0-9565-CCEE-0752566CB914}"/>
              </a:ext>
            </a:extLst>
          </p:cNvPr>
          <p:cNvGrpSpPr/>
          <p:nvPr/>
        </p:nvGrpSpPr>
        <p:grpSpPr>
          <a:xfrm rot="5400000">
            <a:off x="3451887" y="3641422"/>
            <a:ext cx="850817" cy="4111053"/>
            <a:chOff x="0" y="-47625"/>
            <a:chExt cx="347163" cy="1677452"/>
          </a:xfrm>
        </p:grpSpPr>
        <p:sp>
          <p:nvSpPr>
            <p:cNvPr id="51" name="Google Shape;122;p15">
              <a:extLst>
                <a:ext uri="{FF2B5EF4-FFF2-40B4-BE49-F238E27FC236}">
                  <a16:creationId xmlns:a16="http://schemas.microsoft.com/office/drawing/2014/main" id="{103CF98F-3F74-AC72-1B15-9397B6A99F97}"/>
                </a:ext>
              </a:extLst>
            </p:cNvPr>
            <p:cNvSpPr/>
            <p:nvPr/>
          </p:nvSpPr>
          <p:spPr>
            <a:xfrm>
              <a:off x="0" y="0"/>
              <a:ext cx="347163" cy="1629827"/>
            </a:xfrm>
            <a:custGeom>
              <a:avLst/>
              <a:gdLst/>
              <a:ahLst/>
              <a:cxnLst/>
              <a:rect l="l" t="t" r="r" b="b"/>
              <a:pathLst>
                <a:path w="347163" h="1629827" extrusionOk="0">
                  <a:moveTo>
                    <a:pt x="347163" y="57724"/>
                  </a:moveTo>
                  <a:lnTo>
                    <a:pt x="347163" y="1600536"/>
                  </a:lnTo>
                  <a:cubicBezTo>
                    <a:pt x="347163" y="1611568"/>
                    <a:pt x="340964" y="1621664"/>
                    <a:pt x="331126" y="1626656"/>
                  </a:cubicBezTo>
                  <a:cubicBezTo>
                    <a:pt x="321288" y="1631648"/>
                    <a:pt x="309480" y="1630689"/>
                    <a:pt x="300576" y="1624175"/>
                  </a:cubicBezTo>
                  <a:lnTo>
                    <a:pt x="220168" y="1565345"/>
                  </a:lnTo>
                  <a:cubicBezTo>
                    <a:pt x="192426" y="1545048"/>
                    <a:pt x="154736" y="1545048"/>
                    <a:pt x="126995" y="1565345"/>
                  </a:cubicBezTo>
                  <a:lnTo>
                    <a:pt x="46587" y="1624175"/>
                  </a:lnTo>
                  <a:cubicBezTo>
                    <a:pt x="37683" y="1630689"/>
                    <a:pt x="25875" y="1631648"/>
                    <a:pt x="16037" y="1626656"/>
                  </a:cubicBezTo>
                  <a:cubicBezTo>
                    <a:pt x="6199" y="1621664"/>
                    <a:pt x="0" y="1611568"/>
                    <a:pt x="0" y="1600536"/>
                  </a:cubicBezTo>
                  <a:lnTo>
                    <a:pt x="0" y="57724"/>
                  </a:lnTo>
                  <a:cubicBezTo>
                    <a:pt x="0" y="25844"/>
                    <a:pt x="25844" y="0"/>
                    <a:pt x="57724" y="0"/>
                  </a:cubicBezTo>
                  <a:lnTo>
                    <a:pt x="289439" y="0"/>
                  </a:lnTo>
                  <a:cubicBezTo>
                    <a:pt x="304748" y="0"/>
                    <a:pt x="319430" y="6082"/>
                    <a:pt x="330256" y="16907"/>
                  </a:cubicBezTo>
                  <a:cubicBezTo>
                    <a:pt x="341081" y="27732"/>
                    <a:pt x="347163" y="42415"/>
                    <a:pt x="347163" y="57724"/>
                  </a:cubicBez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3;p15">
              <a:extLst>
                <a:ext uri="{FF2B5EF4-FFF2-40B4-BE49-F238E27FC236}">
                  <a16:creationId xmlns:a16="http://schemas.microsoft.com/office/drawing/2014/main" id="{DC4D4FEC-98D7-B567-6C78-320D611B1F23}"/>
                </a:ext>
              </a:extLst>
            </p:cNvPr>
            <p:cNvSpPr txBox="1"/>
            <p:nvPr/>
          </p:nvSpPr>
          <p:spPr>
            <a:xfrm>
              <a:off x="0" y="-47625"/>
              <a:ext cx="347163" cy="15788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325" tIns="45325" rIns="45325" bIns="45325" anchor="ctr" anchorCtr="0">
              <a:noAutofit/>
            </a:bodyPr>
            <a:lstStyle/>
            <a:p>
              <a:pPr marL="0" marR="0" lvl="0" indent="0" algn="ctr" rtl="0">
                <a:lnSpc>
                  <a:spcPct val="124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" name="Google Shape;124;p15">
            <a:extLst>
              <a:ext uri="{FF2B5EF4-FFF2-40B4-BE49-F238E27FC236}">
                <a16:creationId xmlns:a16="http://schemas.microsoft.com/office/drawing/2014/main" id="{0BFB68D7-8714-6B19-E9C3-20036510626C}"/>
              </a:ext>
            </a:extLst>
          </p:cNvPr>
          <p:cNvCxnSpPr/>
          <p:nvPr/>
        </p:nvCxnSpPr>
        <p:spPr>
          <a:xfrm>
            <a:off x="330696" y="1405641"/>
            <a:ext cx="5485408" cy="0"/>
          </a:xfrm>
          <a:prstGeom prst="straightConnector1">
            <a:avLst/>
          </a:prstGeom>
          <a:noFill/>
          <a:ln w="57150" cap="flat" cmpd="sng">
            <a:solidFill>
              <a:srgbClr val="C1FF7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" name="Google Shape;127;p15">
            <a:extLst>
              <a:ext uri="{FF2B5EF4-FFF2-40B4-BE49-F238E27FC236}">
                <a16:creationId xmlns:a16="http://schemas.microsoft.com/office/drawing/2014/main" id="{1292C13B-A83B-5DF5-7514-2F206B36AA91}"/>
              </a:ext>
            </a:extLst>
          </p:cNvPr>
          <p:cNvSpPr txBox="1"/>
          <p:nvPr/>
        </p:nvSpPr>
        <p:spPr>
          <a:xfrm>
            <a:off x="2161174" y="2531687"/>
            <a:ext cx="3495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endParaRPr sz="25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128;p15">
            <a:extLst>
              <a:ext uri="{FF2B5EF4-FFF2-40B4-BE49-F238E27FC236}">
                <a16:creationId xmlns:a16="http://schemas.microsoft.com/office/drawing/2014/main" id="{F2C0348E-BA44-4F89-3B76-C28FB259206C}"/>
              </a:ext>
            </a:extLst>
          </p:cNvPr>
          <p:cNvSpPr txBox="1"/>
          <p:nvPr/>
        </p:nvSpPr>
        <p:spPr>
          <a:xfrm>
            <a:off x="2129349" y="3523849"/>
            <a:ext cx="3495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endParaRPr sz="25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" name="Google Shape;129;p15">
            <a:extLst>
              <a:ext uri="{FF2B5EF4-FFF2-40B4-BE49-F238E27FC236}">
                <a16:creationId xmlns:a16="http://schemas.microsoft.com/office/drawing/2014/main" id="{C2F7DA19-DEAD-B030-B891-30F3F3452F23}"/>
              </a:ext>
            </a:extLst>
          </p:cNvPr>
          <p:cNvSpPr txBox="1"/>
          <p:nvPr/>
        </p:nvSpPr>
        <p:spPr>
          <a:xfrm>
            <a:off x="2129349" y="4566949"/>
            <a:ext cx="3495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endParaRPr sz="25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" name="Google Shape;130;p15">
            <a:extLst>
              <a:ext uri="{FF2B5EF4-FFF2-40B4-BE49-F238E27FC236}">
                <a16:creationId xmlns:a16="http://schemas.microsoft.com/office/drawing/2014/main" id="{9CCA1FD3-FECB-4FDF-BC26-EAA0D57815C9}"/>
              </a:ext>
            </a:extLst>
          </p:cNvPr>
          <p:cNvSpPr txBox="1"/>
          <p:nvPr/>
        </p:nvSpPr>
        <p:spPr>
          <a:xfrm>
            <a:off x="2129349" y="5504487"/>
            <a:ext cx="3495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-</a:t>
            </a:r>
            <a:endParaRPr sz="25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11500"/>
                      </a14:imgEffect>
                      <a14:imgEffect>
                        <a14:saturation sat="112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184" name="Google Shape;184;p19"/>
          <p:cNvSpPr/>
          <p:nvPr/>
        </p:nvSpPr>
        <p:spPr>
          <a:xfrm>
            <a:off x="8444447" y="269673"/>
            <a:ext cx="944274" cy="313365"/>
          </a:xfrm>
          <a:custGeom>
            <a:avLst/>
            <a:gdLst/>
            <a:ahLst/>
            <a:cxnLst/>
            <a:rect l="l" t="t" r="r" b="b"/>
            <a:pathLst>
              <a:path w="944274" h="313365" extrusionOk="0">
                <a:moveTo>
                  <a:pt x="0" y="0"/>
                </a:moveTo>
                <a:lnTo>
                  <a:pt x="944274" y="0"/>
                </a:lnTo>
                <a:lnTo>
                  <a:pt x="944274" y="313365"/>
                </a:lnTo>
                <a:lnTo>
                  <a:pt x="0" y="31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5" name="Google Shape;185;p19"/>
          <p:cNvSpPr txBox="1"/>
          <p:nvPr/>
        </p:nvSpPr>
        <p:spPr>
          <a:xfrm>
            <a:off x="2417415" y="3771900"/>
            <a:ext cx="5213610" cy="62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5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66" i="0" u="none" strike="noStrike" cap="none" dirty="0">
                <a:solidFill>
                  <a:srgbClr val="141414"/>
                </a:solidFill>
                <a:latin typeface="+mn-lt"/>
                <a:ea typeface="Nunito Sans"/>
                <a:cs typeface="Nunito Sans"/>
                <a:sym typeface="Nunito Sans"/>
              </a:rPr>
              <a:t>Keynote message </a:t>
            </a:r>
            <a:endParaRPr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 extrusionOk="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alphaModFix amt="62000"/>
            </a:blip>
            <a:srcRect/>
            <a:stretch>
              <a:fillRect l="-31000" r="-3000"/>
            </a:stretch>
          </a:blipFill>
          <a:ln>
            <a:noFill/>
          </a:ln>
        </p:spPr>
      </p:sp>
      <p:sp>
        <p:nvSpPr>
          <p:cNvPr id="211" name="Google Shape;211;p23"/>
          <p:cNvSpPr/>
          <p:nvPr/>
        </p:nvSpPr>
        <p:spPr>
          <a:xfrm>
            <a:off x="531600" y="418155"/>
            <a:ext cx="944274" cy="313365"/>
          </a:xfrm>
          <a:custGeom>
            <a:avLst/>
            <a:gdLst/>
            <a:ahLst/>
            <a:cxnLst/>
            <a:rect l="l" t="t" r="r" b="b"/>
            <a:pathLst>
              <a:path w="944274" h="313365" extrusionOk="0">
                <a:moveTo>
                  <a:pt x="0" y="0"/>
                </a:moveTo>
                <a:lnTo>
                  <a:pt x="944274" y="0"/>
                </a:lnTo>
                <a:lnTo>
                  <a:pt x="944274" y="313365"/>
                </a:lnTo>
                <a:lnTo>
                  <a:pt x="0" y="31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Google Shape;204;p22">
            <a:extLst>
              <a:ext uri="{FF2B5EF4-FFF2-40B4-BE49-F238E27FC236}">
                <a16:creationId xmlns:a16="http://schemas.microsoft.com/office/drawing/2014/main" id="{8D0537EB-77C1-ADC3-4B82-B3BF0230AA35}"/>
              </a:ext>
            </a:extLst>
          </p:cNvPr>
          <p:cNvSpPr txBox="1"/>
          <p:nvPr/>
        </p:nvSpPr>
        <p:spPr>
          <a:xfrm>
            <a:off x="364879" y="583038"/>
            <a:ext cx="9023842" cy="96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1" i="0" u="none" strike="noStrike" cap="none" dirty="0">
                <a:solidFill>
                  <a:schemeClr val="tx1"/>
                </a:solidFill>
                <a:latin typeface="+mj-lt"/>
                <a:ea typeface="Nunito Sans"/>
                <a:cs typeface="Nunito Sans"/>
                <a:sym typeface="Nunito Sans"/>
              </a:rPr>
              <a:t>THANK YOU </a:t>
            </a:r>
            <a:endParaRPr dirty="0">
              <a:solidFill>
                <a:schemeClr val="tx1"/>
              </a:solidFill>
              <a:latin typeface="+mj-lt"/>
            </a:endParaRPr>
          </a:p>
        </p:txBody>
      </p:sp>
      <p:cxnSp>
        <p:nvCxnSpPr>
          <p:cNvPr id="3" name="Google Shape;205;p22">
            <a:extLst>
              <a:ext uri="{FF2B5EF4-FFF2-40B4-BE49-F238E27FC236}">
                <a16:creationId xmlns:a16="http://schemas.microsoft.com/office/drawing/2014/main" id="{0110406B-E117-DAB5-BC1E-764B2A0FF913}"/>
              </a:ext>
            </a:extLst>
          </p:cNvPr>
          <p:cNvCxnSpPr/>
          <p:nvPr/>
        </p:nvCxnSpPr>
        <p:spPr>
          <a:xfrm>
            <a:off x="364879" y="2062601"/>
            <a:ext cx="4764014" cy="0"/>
          </a:xfrm>
          <a:prstGeom prst="straightConnector1">
            <a:avLst/>
          </a:prstGeom>
          <a:noFill/>
          <a:ln w="57150" cap="flat" cmpd="sng">
            <a:solidFill>
              <a:srgbClr val="C1FF7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</Words>
  <Application>Microsoft Macintosh PowerPoint</Application>
  <PresentationFormat>Personalizado</PresentationFormat>
  <Paragraphs>20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0" baseType="lpstr">
      <vt:lpstr>Calibri</vt:lpstr>
      <vt:lpstr>Nunito</vt:lpstr>
      <vt:lpstr>Arial</vt:lpstr>
      <vt:lpstr>Poppins SemiBold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Microsoft Office User</cp:lastModifiedBy>
  <cp:revision>1</cp:revision>
  <dcterms:modified xsi:type="dcterms:W3CDTF">2026-09-02T22:08:29Z</dcterms:modified>
</cp:coreProperties>
</file>