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30264100" cy="42799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9525" cap="flat">
              <a:solidFill>
                <a:srgbClr val="9E9E9E"/>
              </a:solidFill>
              <a:prstDash val="solid"/>
              <a:round/>
            </a:ln>
          </a:left>
          <a:right>
            <a:ln w="9525" cap="flat">
              <a:solidFill>
                <a:srgbClr val="9E9E9E"/>
              </a:solidFill>
              <a:prstDash val="solid"/>
              <a:round/>
            </a:ln>
          </a:right>
          <a:top>
            <a:ln w="9525" cap="flat">
              <a:solidFill>
                <a:srgbClr val="9E9E9E"/>
              </a:solidFill>
              <a:prstDash val="solid"/>
              <a:round/>
            </a:ln>
          </a:top>
          <a:bottom>
            <a:ln w="9525" cap="flat">
              <a:solidFill>
                <a:srgbClr val="9E9E9E"/>
              </a:solidFill>
              <a:prstDash val="solid"/>
              <a:round/>
            </a:ln>
          </a:bottom>
          <a:insideH>
            <a:ln w="9525" cap="flat">
              <a:solidFill>
                <a:srgbClr val="9E9E9E"/>
              </a:solidFill>
              <a:prstDash val="solid"/>
              <a:round/>
            </a:ln>
          </a:insideH>
          <a:insideV>
            <a:ln w="9525" cap="flat">
              <a:solidFill>
                <a:srgbClr val="9E9E9E"/>
              </a:solidFill>
              <a:prstDash val="solid"/>
              <a:round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9525" cap="flat">
              <a:solidFill>
                <a:srgbClr val="9E9E9E"/>
              </a:solidFill>
              <a:prstDash val="solid"/>
              <a:round/>
            </a:ln>
          </a:left>
          <a:right>
            <a:ln w="9525" cap="flat">
              <a:solidFill>
                <a:srgbClr val="9E9E9E"/>
              </a:solidFill>
              <a:prstDash val="solid"/>
              <a:round/>
            </a:ln>
          </a:right>
          <a:top>
            <a:ln w="9525" cap="flat">
              <a:solidFill>
                <a:srgbClr val="9E9E9E"/>
              </a:solidFill>
              <a:prstDash val="solid"/>
              <a:round/>
            </a:ln>
          </a:top>
          <a:bottom>
            <a:ln w="9525" cap="flat">
              <a:solidFill>
                <a:srgbClr val="9E9E9E"/>
              </a:solidFill>
              <a:prstDash val="solid"/>
              <a:round/>
            </a:ln>
          </a:bottom>
          <a:insideH>
            <a:ln w="9525" cap="flat">
              <a:solidFill>
                <a:srgbClr val="9E9E9E"/>
              </a:solidFill>
              <a:prstDash val="solid"/>
              <a:round/>
            </a:ln>
          </a:insideH>
          <a:insideV>
            <a:ln w="9525" cap="flat">
              <a:solidFill>
                <a:srgbClr val="9E9E9E"/>
              </a:solidFill>
              <a:prstDash val="solid"/>
              <a:round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9525" cap="flat">
              <a:solidFill>
                <a:srgbClr val="9E9E9E"/>
              </a:solidFill>
              <a:prstDash val="solid"/>
              <a:round/>
            </a:ln>
          </a:left>
          <a:right>
            <a:ln w="9525" cap="flat">
              <a:solidFill>
                <a:srgbClr val="9E9E9E"/>
              </a:solidFill>
              <a:prstDash val="solid"/>
              <a:round/>
            </a:ln>
          </a:right>
          <a:top>
            <a:ln w="9525" cap="flat">
              <a:solidFill>
                <a:srgbClr val="9E9E9E"/>
              </a:solidFill>
              <a:prstDash val="solid"/>
              <a:round/>
            </a:ln>
          </a:top>
          <a:bottom>
            <a:ln w="9525" cap="flat">
              <a:solidFill>
                <a:srgbClr val="9E9E9E"/>
              </a:solidFill>
              <a:prstDash val="solid"/>
              <a:round/>
            </a:ln>
          </a:bottom>
          <a:insideH>
            <a:ln w="9525" cap="flat">
              <a:solidFill>
                <a:srgbClr val="9E9E9E"/>
              </a:solidFill>
              <a:prstDash val="solid"/>
              <a:round/>
            </a:ln>
          </a:insideH>
          <a:insideV>
            <a:ln w="9525" cap="flat">
              <a:solidFill>
                <a:srgbClr val="9E9E9E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9525" cap="flat">
              <a:solidFill>
                <a:srgbClr val="9E9E9E"/>
              </a:solidFill>
              <a:prstDash val="solid"/>
              <a:round/>
            </a:ln>
          </a:left>
          <a:right>
            <a:ln w="9525" cap="flat">
              <a:solidFill>
                <a:srgbClr val="9E9E9E"/>
              </a:solidFill>
              <a:prstDash val="solid"/>
              <a:round/>
            </a:ln>
          </a:right>
          <a:top>
            <a:ln w="9525" cap="flat">
              <a:solidFill>
                <a:srgbClr val="9E9E9E"/>
              </a:solidFill>
              <a:prstDash val="solid"/>
              <a:round/>
            </a:ln>
          </a:top>
          <a:bottom>
            <a:ln w="9525" cap="flat">
              <a:solidFill>
                <a:srgbClr val="9E9E9E"/>
              </a:solidFill>
              <a:prstDash val="solid"/>
              <a:round/>
            </a:ln>
          </a:bottom>
          <a:insideH>
            <a:ln w="9525" cap="flat">
              <a:solidFill>
                <a:srgbClr val="9E9E9E"/>
              </a:solidFill>
              <a:prstDash val="solid"/>
              <a:round/>
            </a:ln>
          </a:insideH>
          <a:insideV>
            <a:ln w="9525" cap="flat">
              <a:solidFill>
                <a:srgbClr val="9E9E9E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8FB"/>
          </a:solidFill>
        </a:fill>
      </a:tcStyle>
    </a:wholeTbl>
    <a:band2H>
      <a:tcTxStyle b="def" i="def"/>
      <a:tcStyle>
        <a:tcBdr/>
        <a:fill>
          <a:solidFill>
            <a:srgbClr val="E8EDFD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 b="def" i="def"/>
      <a:tcStyle>
        <a:tcBdr/>
        <a:fill>
          <a:solidFill>
            <a:srgbClr val="EBEEE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 b="def" i="def"/>
      <a:tcStyle>
        <a:tcBdr/>
        <a:fill>
          <a:solidFill>
            <a:srgbClr val="FCFF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7" name="Shape 10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n-lt"/>
        <a:ea typeface="+mn-ea"/>
        <a:cs typeface="+mn-cs"/>
        <a:sym typeface="Arial"/>
      </a:defRPr>
    </a:lvl1pPr>
    <a:lvl2pPr indent="228600" latinLnBrk="0">
      <a:defRPr sz="1400">
        <a:latin typeface="+mn-lt"/>
        <a:ea typeface="+mn-ea"/>
        <a:cs typeface="+mn-cs"/>
        <a:sym typeface="Arial"/>
      </a:defRPr>
    </a:lvl2pPr>
    <a:lvl3pPr indent="457200" latinLnBrk="0">
      <a:defRPr sz="1400">
        <a:latin typeface="+mn-lt"/>
        <a:ea typeface="+mn-ea"/>
        <a:cs typeface="+mn-cs"/>
        <a:sym typeface="Arial"/>
      </a:defRPr>
    </a:lvl3pPr>
    <a:lvl4pPr indent="685800" latinLnBrk="0">
      <a:defRPr sz="1400">
        <a:latin typeface="+mn-lt"/>
        <a:ea typeface="+mn-ea"/>
        <a:cs typeface="+mn-cs"/>
        <a:sym typeface="Arial"/>
      </a:defRPr>
    </a:lvl4pPr>
    <a:lvl5pPr indent="914400" latinLnBrk="0">
      <a:defRPr sz="1400">
        <a:latin typeface="+mn-lt"/>
        <a:ea typeface="+mn-ea"/>
        <a:cs typeface="+mn-cs"/>
        <a:sym typeface="Arial"/>
      </a:defRPr>
    </a:lvl5pPr>
    <a:lvl6pPr indent="1143000" latinLnBrk="0">
      <a:defRPr sz="1400">
        <a:latin typeface="+mn-lt"/>
        <a:ea typeface="+mn-ea"/>
        <a:cs typeface="+mn-cs"/>
        <a:sym typeface="Arial"/>
      </a:defRPr>
    </a:lvl6pPr>
    <a:lvl7pPr indent="1371600" latinLnBrk="0">
      <a:defRPr sz="1400">
        <a:latin typeface="+mn-lt"/>
        <a:ea typeface="+mn-ea"/>
        <a:cs typeface="+mn-cs"/>
        <a:sym typeface="Arial"/>
      </a:defRPr>
    </a:lvl7pPr>
    <a:lvl8pPr indent="1600200" latinLnBrk="0">
      <a:defRPr sz="1400">
        <a:latin typeface="+mn-lt"/>
        <a:ea typeface="+mn-ea"/>
        <a:cs typeface="+mn-cs"/>
        <a:sym typeface="Arial"/>
      </a:defRPr>
    </a:lvl8pPr>
    <a:lvl9pPr indent="1828800" latinLnBrk="0">
      <a:defRPr sz="14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el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12" name="Nivel de texto 1…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3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o del título"/>
          <p:cNvSpPr txBox="1"/>
          <p:nvPr>
            <p:ph type="title"/>
          </p:nvPr>
        </p:nvSpPr>
        <p:spPr>
          <a:xfrm>
            <a:off x="1032046" y="17899287"/>
            <a:ext cx="28211999" cy="7005301"/>
          </a:xfrm>
          <a:prstGeom prst="rect">
            <a:avLst/>
          </a:prstGeom>
        </p:spPr>
        <p:txBody>
          <a:bodyPr anchor="ctr"/>
          <a:lstStyle>
            <a:lvl1pPr>
              <a:defRPr sz="17900"/>
            </a:lvl1pPr>
          </a:lstStyle>
          <a:p>
            <a:pPr/>
            <a:r>
              <a:t>Texto del título</a:t>
            </a:r>
          </a:p>
        </p:txBody>
      </p:sp>
      <p:sp>
        <p:nvSpPr>
          <p:cNvPr id="21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o del título"/>
          <p:cNvSpPr txBox="1"/>
          <p:nvPr>
            <p:ph type="title"/>
          </p:nvPr>
        </p:nvSpPr>
        <p:spPr>
          <a:xfrm>
            <a:off x="1032046" y="3703480"/>
            <a:ext cx="28211999" cy="4766101"/>
          </a:xfrm>
          <a:prstGeom prst="rect">
            <a:avLst/>
          </a:prstGeom>
        </p:spPr>
        <p:txBody>
          <a:bodyPr anchor="t"/>
          <a:lstStyle>
            <a:lvl1pPr algn="l">
              <a:defRPr sz="13900"/>
            </a:lvl1pPr>
          </a:lstStyle>
          <a:p>
            <a:pPr/>
            <a:r>
              <a:t>Texto del título</a:t>
            </a:r>
          </a:p>
        </p:txBody>
      </p:sp>
      <p:sp>
        <p:nvSpPr>
          <p:cNvPr id="29" name="Nivel de texto 1…"/>
          <p:cNvSpPr txBox="1"/>
          <p:nvPr>
            <p:ph type="body" idx="1"/>
          </p:nvPr>
        </p:nvSpPr>
        <p:spPr>
          <a:xfrm>
            <a:off x="1032046" y="9590851"/>
            <a:ext cx="28211999" cy="28431000"/>
          </a:xfrm>
          <a:prstGeom prst="rect">
            <a:avLst/>
          </a:prstGeom>
        </p:spPr>
        <p:txBody>
          <a:bodyPr/>
          <a:lstStyle>
            <a:lvl1pPr marL="457200" indent="-797966" algn="l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8900"/>
              <a:buFont typeface="Arial"/>
              <a:buChar char="●"/>
              <a:defRPr sz="8900"/>
            </a:lvl1pPr>
            <a:lvl2pPr marL="1109020" indent="-866061" algn="l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8900"/>
              <a:buFont typeface="Arial"/>
              <a:buChar char="○"/>
              <a:defRPr sz="8900"/>
            </a:lvl2pPr>
            <a:lvl3pPr marL="1566220" indent="-866061" algn="l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8900"/>
              <a:buFont typeface="Arial"/>
              <a:buChar char="■"/>
              <a:defRPr sz="8900"/>
            </a:lvl3pPr>
            <a:lvl4pPr marL="2023420" indent="-866061" algn="l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8900"/>
              <a:buFont typeface="Arial"/>
              <a:buChar char="●"/>
              <a:defRPr sz="8900"/>
            </a:lvl4pPr>
            <a:lvl5pPr marL="2480620" indent="-866061" algn="l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8900"/>
              <a:buFont typeface="Arial"/>
              <a:buChar char="○"/>
              <a:defRPr sz="8900"/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30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o del título"/>
          <p:cNvSpPr txBox="1"/>
          <p:nvPr>
            <p:ph type="title"/>
          </p:nvPr>
        </p:nvSpPr>
        <p:spPr>
          <a:xfrm>
            <a:off x="1032046" y="3703480"/>
            <a:ext cx="28211999" cy="4766101"/>
          </a:xfrm>
          <a:prstGeom prst="rect">
            <a:avLst/>
          </a:prstGeom>
        </p:spPr>
        <p:txBody>
          <a:bodyPr anchor="t"/>
          <a:lstStyle>
            <a:lvl1pPr algn="l">
              <a:defRPr sz="13900"/>
            </a:lvl1pPr>
          </a:lstStyle>
          <a:p>
            <a:pPr/>
            <a:r>
              <a:t>Texto del título</a:t>
            </a:r>
          </a:p>
        </p:txBody>
      </p:sp>
      <p:sp>
        <p:nvSpPr>
          <p:cNvPr id="38" name="Nivel de texto 1…"/>
          <p:cNvSpPr txBox="1"/>
          <p:nvPr>
            <p:ph type="body" sz="half" idx="1"/>
          </p:nvPr>
        </p:nvSpPr>
        <p:spPr>
          <a:xfrm>
            <a:off x="1032046" y="9590851"/>
            <a:ext cx="13243800" cy="28431000"/>
          </a:xfrm>
          <a:prstGeom prst="rect">
            <a:avLst/>
          </a:prstGeom>
        </p:spPr>
        <p:txBody>
          <a:bodyPr/>
          <a:lstStyle>
            <a:lvl1pPr marL="457200" indent="-671441" algn="l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6900"/>
              <a:buFont typeface="Arial"/>
              <a:buChar char="●"/>
              <a:defRPr sz="6900"/>
            </a:lvl1pPr>
            <a:lvl2pPr marL="1017481" indent="-711259" algn="l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6900"/>
              <a:buFont typeface="Arial"/>
              <a:buChar char="○"/>
              <a:defRPr sz="6900"/>
            </a:lvl2pPr>
            <a:lvl3pPr marL="1474681" indent="-711259" algn="l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6900"/>
              <a:buFont typeface="Arial"/>
              <a:buChar char="■"/>
              <a:defRPr sz="6900"/>
            </a:lvl3pPr>
            <a:lvl4pPr marL="1931880" indent="-711258" algn="l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6900"/>
              <a:buFont typeface="Arial"/>
              <a:buChar char="●"/>
              <a:defRPr sz="6900"/>
            </a:lvl4pPr>
            <a:lvl5pPr marL="2389080" indent="-711258" algn="l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6900"/>
              <a:buFont typeface="Arial"/>
              <a:buChar char="○"/>
              <a:defRPr sz="6900"/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39" name="Google Shape;23;p5"/>
          <p:cNvSpPr txBox="1"/>
          <p:nvPr>
            <p:ph type="body" sz="half" idx="21"/>
          </p:nvPr>
        </p:nvSpPr>
        <p:spPr>
          <a:xfrm>
            <a:off x="16000190" y="9590851"/>
            <a:ext cx="13243800" cy="28431000"/>
          </a:xfrm>
          <a:prstGeom prst="rect">
            <a:avLst/>
          </a:prstGeom>
        </p:spPr>
        <p:txBody>
          <a:bodyPr/>
          <a:lstStyle/>
          <a:p>
            <a:pPr marL="457200" indent="-671441" algn="l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6900"/>
              <a:buFont typeface="Arial"/>
              <a:buChar char="●"/>
              <a:defRPr sz="6900"/>
            </a:pPr>
          </a:p>
        </p:txBody>
      </p:sp>
      <p:sp>
        <p:nvSpPr>
          <p:cNvPr id="40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o del título"/>
          <p:cNvSpPr txBox="1"/>
          <p:nvPr>
            <p:ph type="title"/>
          </p:nvPr>
        </p:nvSpPr>
        <p:spPr>
          <a:xfrm>
            <a:off x="1032046" y="3703480"/>
            <a:ext cx="28211999" cy="4766101"/>
          </a:xfrm>
          <a:prstGeom prst="rect">
            <a:avLst/>
          </a:prstGeom>
        </p:spPr>
        <p:txBody>
          <a:bodyPr anchor="t"/>
          <a:lstStyle>
            <a:lvl1pPr algn="l">
              <a:defRPr sz="13900"/>
            </a:lvl1pPr>
          </a:lstStyle>
          <a:p>
            <a:pPr/>
            <a:r>
              <a:t>Texto del título</a:t>
            </a:r>
          </a:p>
        </p:txBody>
      </p:sp>
      <p:sp>
        <p:nvSpPr>
          <p:cNvPr id="48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NE_COLUM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o del título"/>
          <p:cNvSpPr txBox="1"/>
          <p:nvPr>
            <p:ph type="title"/>
          </p:nvPr>
        </p:nvSpPr>
        <p:spPr>
          <a:xfrm>
            <a:off x="1032046" y="4623680"/>
            <a:ext cx="9297300" cy="6288901"/>
          </a:xfrm>
          <a:prstGeom prst="rect">
            <a:avLst/>
          </a:prstGeom>
        </p:spPr>
        <p:txBody>
          <a:bodyPr/>
          <a:lstStyle>
            <a:lvl1pPr algn="l">
              <a:defRPr sz="11900"/>
            </a:lvl1pPr>
          </a:lstStyle>
          <a:p>
            <a:pPr/>
            <a:r>
              <a:t>Texto del título</a:t>
            </a:r>
          </a:p>
        </p:txBody>
      </p:sp>
      <p:sp>
        <p:nvSpPr>
          <p:cNvPr id="56" name="Nivel de texto 1…"/>
          <p:cNvSpPr txBox="1"/>
          <p:nvPr>
            <p:ph type="body" sz="quarter" idx="1"/>
          </p:nvPr>
        </p:nvSpPr>
        <p:spPr>
          <a:xfrm>
            <a:off x="1032046" y="11564194"/>
            <a:ext cx="9297300" cy="26458802"/>
          </a:xfrm>
          <a:prstGeom prst="rect">
            <a:avLst/>
          </a:prstGeom>
        </p:spPr>
        <p:txBody>
          <a:bodyPr/>
          <a:lstStyle>
            <a:lvl1pPr marL="457200" indent="-608177" algn="l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5900"/>
              <a:buFont typeface="Arial"/>
              <a:buChar char="●"/>
              <a:defRPr sz="5900"/>
            </a:lvl1pPr>
            <a:lvl2pPr marL="914400" indent="-608177" algn="l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5900"/>
              <a:buFont typeface="Arial"/>
              <a:buChar char="○"/>
              <a:defRPr sz="5900"/>
            </a:lvl2pPr>
            <a:lvl3pPr marL="1371600" indent="-608177" algn="l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5900"/>
              <a:buFont typeface="Arial"/>
              <a:buChar char="■"/>
              <a:defRPr sz="5900"/>
            </a:lvl3pPr>
            <a:lvl4pPr marL="1828800" indent="-608177" algn="l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5900"/>
              <a:buFont typeface="Arial"/>
              <a:buChar char="●"/>
              <a:defRPr sz="5900"/>
            </a:lvl4pPr>
            <a:lvl5pPr marL="2286000" indent="-608177" algn="l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5900"/>
              <a:buFont typeface="Arial"/>
              <a:buChar char="○"/>
              <a:defRPr sz="5900"/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57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MAIN_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o del título"/>
          <p:cNvSpPr txBox="1"/>
          <p:nvPr>
            <p:ph type="title"/>
          </p:nvPr>
        </p:nvSpPr>
        <p:spPr>
          <a:xfrm>
            <a:off x="1623229" y="3746129"/>
            <a:ext cx="21084000" cy="34043402"/>
          </a:xfrm>
          <a:prstGeom prst="rect">
            <a:avLst/>
          </a:prstGeom>
        </p:spPr>
        <p:txBody>
          <a:bodyPr anchor="ctr"/>
          <a:lstStyle>
            <a:lvl1pPr algn="l">
              <a:defRPr sz="23900"/>
            </a:lvl1pPr>
          </a:lstStyle>
          <a:p>
            <a:pPr/>
            <a:r>
              <a:t>Texto del título</a:t>
            </a:r>
          </a:p>
        </p:txBody>
      </p:sp>
      <p:sp>
        <p:nvSpPr>
          <p:cNvPr id="65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_TITLE_AND_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36;p9"/>
          <p:cNvSpPr/>
          <p:nvPr/>
        </p:nvSpPr>
        <p:spPr>
          <a:xfrm>
            <a:off x="15138000" y="-1041"/>
            <a:ext cx="15138001" cy="42804002"/>
          </a:xfrm>
          <a:prstGeom prst="rect">
            <a:avLst/>
          </a:prstGeom>
          <a:solidFill>
            <a:srgbClr val="EEEEEE"/>
          </a:solidFill>
          <a:ln w="12700">
            <a:miter lim="400000"/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73" name="Texto del título"/>
          <p:cNvSpPr txBox="1"/>
          <p:nvPr>
            <p:ph type="title"/>
          </p:nvPr>
        </p:nvSpPr>
        <p:spPr>
          <a:xfrm>
            <a:off x="879076" y="10262433"/>
            <a:ext cx="13393801" cy="12335701"/>
          </a:xfrm>
          <a:prstGeom prst="rect">
            <a:avLst/>
          </a:prstGeom>
        </p:spPr>
        <p:txBody>
          <a:bodyPr/>
          <a:lstStyle>
            <a:lvl1pPr>
              <a:defRPr sz="20900"/>
            </a:lvl1pPr>
          </a:lstStyle>
          <a:p>
            <a:pPr/>
            <a:r>
              <a:t>Texto del título</a:t>
            </a:r>
          </a:p>
        </p:txBody>
      </p:sp>
      <p:sp>
        <p:nvSpPr>
          <p:cNvPr id="74" name="Nivel de texto 1…"/>
          <p:cNvSpPr txBox="1"/>
          <p:nvPr>
            <p:ph type="body" sz="quarter" idx="1"/>
          </p:nvPr>
        </p:nvSpPr>
        <p:spPr>
          <a:xfrm>
            <a:off x="879076" y="23327076"/>
            <a:ext cx="13393801" cy="10278601"/>
          </a:xfrm>
          <a:prstGeom prst="rect">
            <a:avLst/>
          </a:prstGeom>
        </p:spPr>
        <p:txBody>
          <a:bodyPr/>
          <a:lstStyle>
            <a:lvl1pPr>
              <a:defRPr sz="10400"/>
            </a:lvl1pPr>
            <a:lvl2pPr>
              <a:defRPr sz="10400"/>
            </a:lvl2pPr>
            <a:lvl3pPr>
              <a:defRPr sz="10400"/>
            </a:lvl3pPr>
            <a:lvl4pPr>
              <a:defRPr sz="10400"/>
            </a:lvl4pPr>
            <a:lvl5pPr>
              <a:defRPr sz="10400"/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5" name="Google Shape;39;p9"/>
          <p:cNvSpPr txBox="1"/>
          <p:nvPr>
            <p:ph type="body" sz="half" idx="21"/>
          </p:nvPr>
        </p:nvSpPr>
        <p:spPr>
          <a:xfrm>
            <a:off x="16354801" y="6025722"/>
            <a:ext cx="12704401" cy="30750602"/>
          </a:xfrm>
          <a:prstGeom prst="rect">
            <a:avLst/>
          </a:prstGeom>
        </p:spPr>
        <p:txBody>
          <a:bodyPr anchor="ctr"/>
          <a:lstStyle/>
          <a:p>
            <a:pPr marL="457200" indent="-797966" algn="l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8900"/>
              <a:buFont typeface="Arial"/>
              <a:buChar char="●"/>
              <a:defRPr sz="8900"/>
            </a:pPr>
          </a:p>
        </p:txBody>
      </p:sp>
      <p:sp>
        <p:nvSpPr>
          <p:cNvPr id="76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APTION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Nivel de texto 1…"/>
          <p:cNvSpPr txBox="1"/>
          <p:nvPr>
            <p:ph type="body" sz="quarter" idx="1"/>
          </p:nvPr>
        </p:nvSpPr>
        <p:spPr>
          <a:xfrm>
            <a:off x="1032046" y="35206675"/>
            <a:ext cx="19862100" cy="5035501"/>
          </a:xfrm>
          <a:prstGeom prst="rect">
            <a:avLst/>
          </a:prstGeom>
        </p:spPr>
        <p:txBody>
          <a:bodyPr anchor="ctr"/>
          <a:lstStyle>
            <a:lvl1pPr marL="228600" indent="0" algn="l">
              <a:defRPr sz="8900"/>
            </a:lvl1pPr>
            <a:lvl2pPr marL="1109020" indent="-866061" algn="l">
              <a:buSzPts val="8900"/>
              <a:buChar char="○"/>
              <a:defRPr sz="8900"/>
            </a:lvl2pPr>
            <a:lvl3pPr marL="1566220" indent="-866061" algn="l">
              <a:buSzPts val="8900"/>
              <a:buChar char="■"/>
              <a:defRPr sz="8900"/>
            </a:lvl3pPr>
            <a:lvl4pPr marL="2023420" indent="-866061" algn="l">
              <a:buSzPts val="8900"/>
              <a:buChar char="●"/>
              <a:defRPr sz="8900"/>
            </a:lvl4pPr>
            <a:lvl5pPr marL="2480620" indent="-866061" algn="l">
              <a:buSzPts val="8900"/>
              <a:buChar char="○"/>
              <a:defRPr sz="8900"/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84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xx%"/>
          <p:cNvSpPr txBox="1"/>
          <p:nvPr>
            <p:ph type="title" hasCustomPrompt="1"/>
          </p:nvPr>
        </p:nvSpPr>
        <p:spPr>
          <a:xfrm>
            <a:off x="1032046" y="9205128"/>
            <a:ext cx="28211999" cy="16340101"/>
          </a:xfrm>
          <a:prstGeom prst="rect">
            <a:avLst/>
          </a:prstGeom>
        </p:spPr>
        <p:txBody>
          <a:bodyPr/>
          <a:lstStyle>
            <a:lvl1pPr>
              <a:defRPr sz="59700"/>
            </a:lvl1pPr>
          </a:lstStyle>
          <a:p>
            <a:pPr/>
            <a:r>
              <a:t>xx%</a:t>
            </a:r>
          </a:p>
        </p:txBody>
      </p:sp>
      <p:sp>
        <p:nvSpPr>
          <p:cNvPr id="92" name="Nivel de texto 1…"/>
          <p:cNvSpPr txBox="1"/>
          <p:nvPr>
            <p:ph type="body" sz="half" idx="1"/>
          </p:nvPr>
        </p:nvSpPr>
        <p:spPr>
          <a:xfrm>
            <a:off x="1032046" y="26232690"/>
            <a:ext cx="28211999" cy="10825200"/>
          </a:xfrm>
          <a:prstGeom prst="rect">
            <a:avLst/>
          </a:prstGeom>
        </p:spPr>
        <p:txBody>
          <a:bodyPr/>
          <a:lstStyle>
            <a:lvl1pPr marL="457200" indent="-797966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8900"/>
              <a:buFont typeface="Arial"/>
              <a:buChar char="●"/>
              <a:defRPr sz="8900"/>
            </a:lvl1pPr>
            <a:lvl2pPr marL="1109020" indent="-866061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8900"/>
              <a:buFont typeface="Arial"/>
              <a:buChar char="○"/>
              <a:defRPr sz="8900"/>
            </a:lvl2pPr>
            <a:lvl3pPr marL="1566220" indent="-866061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8900"/>
              <a:buFont typeface="Arial"/>
              <a:buChar char="■"/>
              <a:defRPr sz="8900"/>
            </a:lvl3pPr>
            <a:lvl4pPr marL="2023420" indent="-866061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8900"/>
              <a:buFont typeface="Arial"/>
              <a:buChar char="●"/>
              <a:defRPr sz="8900"/>
            </a:lvl4pPr>
            <a:lvl5pPr marL="2480620" indent="-866061">
              <a:lnSpc>
                <a:spcPct val="115000"/>
              </a:lnSpc>
              <a:buClr>
                <a:schemeClr val="accent2">
                  <a:lumOff val="21764"/>
                </a:schemeClr>
              </a:buClr>
              <a:buSzPts val="8900"/>
              <a:buFont typeface="Arial"/>
              <a:buChar char="○"/>
              <a:defRPr sz="8900"/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93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el título"/>
          <p:cNvSpPr txBox="1"/>
          <p:nvPr>
            <p:ph type="title"/>
          </p:nvPr>
        </p:nvSpPr>
        <p:spPr>
          <a:xfrm>
            <a:off x="1032074" y="6196322"/>
            <a:ext cx="28211999" cy="1708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5425" tIns="455425" rIns="455425" bIns="455425" anchor="b">
            <a:normAutofit fontScale="100000" lnSpcReduction="0"/>
          </a:bodyPr>
          <a:lstStyle/>
          <a:p>
            <a:pPr/>
            <a:r>
              <a:t>Texto del título</a:t>
            </a:r>
          </a:p>
        </p:txBody>
      </p:sp>
      <p:sp>
        <p:nvSpPr>
          <p:cNvPr id="3" name="Nivel de texto 1…"/>
          <p:cNvSpPr txBox="1"/>
          <p:nvPr>
            <p:ph type="body" idx="1"/>
          </p:nvPr>
        </p:nvSpPr>
        <p:spPr>
          <a:xfrm>
            <a:off x="1032046" y="23585473"/>
            <a:ext cx="28211999" cy="6596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5425" tIns="455425" rIns="455425" bIns="455425">
            <a:normAutofit fontScale="100000" lnSpcReduction="0"/>
          </a:bodyPr>
          <a:lstStyle/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" name="Número de diapositiva"/>
          <p:cNvSpPr txBox="1"/>
          <p:nvPr>
            <p:ph type="sldNum" sz="quarter" idx="2"/>
          </p:nvPr>
        </p:nvSpPr>
        <p:spPr>
          <a:xfrm>
            <a:off x="28253570" y="39643958"/>
            <a:ext cx="1615738" cy="1601692"/>
          </a:xfrm>
          <a:prstGeom prst="rect">
            <a:avLst/>
          </a:prstGeom>
          <a:ln w="12700">
            <a:miter lim="400000"/>
          </a:ln>
        </p:spPr>
        <p:txBody>
          <a:bodyPr wrap="none" lIns="455425" tIns="455425" rIns="455425" bIns="455425" anchor="ctr">
            <a:normAutofit fontScale="100000" lnSpcReduction="0"/>
          </a:bodyPr>
          <a:lstStyle>
            <a:lvl1pPr algn="r">
              <a:defRPr sz="4900">
                <a:solidFill>
                  <a:schemeClr val="accent2">
                    <a:lumOff val="21764"/>
                  </a:schemeClr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59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59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59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59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59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59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59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59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59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titleStyle>
    <p:bodyStyle>
      <a:lvl1pPr marL="797966" marR="0" indent="-1138732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900" u="none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1pPr>
      <a:lvl2pPr marL="797966" marR="0" indent="-555007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900" u="none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2pPr>
      <a:lvl3pPr marL="797966" marR="0" indent="-97807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900" u="none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3pPr>
      <a:lvl4pPr marL="797966" marR="0" indent="359392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900" u="none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4pPr>
      <a:lvl5pPr marL="797966" marR="0" indent="816592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900" u="none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5pPr>
      <a:lvl6pPr marL="797966" marR="0" indent="1273792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900" u="none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6pPr>
      <a:lvl7pPr marL="797966" marR="0" indent="1730992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900" u="none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7pPr>
      <a:lvl8pPr marL="797966" marR="0" indent="2188192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900" u="none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8pPr>
      <a:lvl9pPr marL="797966" marR="0" indent="2645392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900" u="none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9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9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9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9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9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9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9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9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9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2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Congress Template final .jpgGoogle Shape;54;p13" descr="Congress Template final .jpgGoogle Shape;54;p13"/>
          <p:cNvPicPr>
            <a:picLocks noChangeAspect="1"/>
          </p:cNvPicPr>
          <p:nvPr/>
        </p:nvPicPr>
        <p:blipFill>
          <a:blip r:embed="rId2">
            <a:alphaModFix amt="51119"/>
            <a:extLst/>
          </a:blip>
          <a:srcRect l="51990" t="9494" r="0" b="0"/>
          <a:stretch>
            <a:fillRect/>
          </a:stretch>
        </p:blipFill>
        <p:spPr>
          <a:xfrm>
            <a:off x="0" y="0"/>
            <a:ext cx="30276000" cy="42804001"/>
          </a:xfrm>
          <a:prstGeom prst="rect">
            <a:avLst/>
          </a:prstGeom>
          <a:ln w="12700">
            <a:miter lim="400000"/>
          </a:ln>
          <a:effectLst>
            <a:reflection blurRad="0" stA="50000" stPos="0" endA="0" endPos="40000" dist="0" dir="5400000" fadeDir="5400000" sx="100000" sy="-100000" kx="0" ky="0" algn="bl" rotWithShape="0"/>
          </a:effectLst>
        </p:spPr>
      </p:pic>
      <p:sp>
        <p:nvSpPr>
          <p:cNvPr id="110" name="Google Shape;55;p13"/>
          <p:cNvSpPr txBox="1"/>
          <p:nvPr/>
        </p:nvSpPr>
        <p:spPr>
          <a:xfrm>
            <a:off x="1032050" y="37057694"/>
            <a:ext cx="27180000" cy="4539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 sz="6000"/>
            </a:pPr>
            <a:r>
              <a:t>REFERENCES</a:t>
            </a:r>
          </a:p>
          <a:p>
            <a:pPr marL="457200" indent="-609600">
              <a:buClr>
                <a:srgbClr val="000000"/>
              </a:buClr>
              <a:buSzPts val="6000"/>
              <a:buAutoNum type="arabicPeriod" startAt="1"/>
              <a:defRPr sz="6000"/>
            </a:pPr>
            <a:r>
              <a:t>Author et at Journal…</a:t>
            </a:r>
          </a:p>
          <a:p>
            <a:pPr marL="457200" indent="-609600">
              <a:buClr>
                <a:srgbClr val="000000"/>
              </a:buClr>
              <a:buSzPts val="6000"/>
              <a:buAutoNum type="arabicPeriod" startAt="1"/>
              <a:defRPr sz="6000"/>
            </a:pPr>
            <a:r>
              <a:t>Author et at Journal…</a:t>
            </a:r>
          </a:p>
          <a:p>
            <a:pPr/>
            <a:endParaRPr sz="6000"/>
          </a:p>
          <a:p>
            <a:pPr algn="r">
              <a:defRPr sz="6000"/>
            </a:pPr>
            <a:r>
              <a:t>Contact / QR </a:t>
            </a:r>
          </a:p>
        </p:txBody>
      </p:sp>
      <p:sp>
        <p:nvSpPr>
          <p:cNvPr id="111" name="Google Shape;56;p13"/>
          <p:cNvSpPr txBox="1"/>
          <p:nvPr/>
        </p:nvSpPr>
        <p:spPr>
          <a:xfrm>
            <a:off x="20306425" y="27921681"/>
            <a:ext cx="8937601" cy="3654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 sz="8000"/>
            </a:pPr>
            <a:r>
              <a:t>CONCLUSIONS</a:t>
            </a:r>
          </a:p>
          <a:p>
            <a:pPr/>
            <a:endParaRPr sz="8000"/>
          </a:p>
          <a:p>
            <a:pPr marL="457200" indent="-736600">
              <a:buClr>
                <a:srgbClr val="000000"/>
              </a:buClr>
              <a:buSzPts val="8000"/>
              <a:buFont typeface="Helvetica"/>
              <a:buChar char="●"/>
              <a:defRPr sz="8000"/>
            </a:pPr>
            <a:r>
              <a:t>3-4 main bullets.</a:t>
            </a:r>
          </a:p>
        </p:txBody>
      </p:sp>
      <p:sp>
        <p:nvSpPr>
          <p:cNvPr id="112" name="Google Shape;57;p13"/>
          <p:cNvSpPr txBox="1"/>
          <p:nvPr/>
        </p:nvSpPr>
        <p:spPr>
          <a:xfrm>
            <a:off x="10663249" y="27921681"/>
            <a:ext cx="8937602" cy="59916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 sz="8000"/>
            </a:pPr>
            <a:r>
              <a:t>KEY FINDINGS</a:t>
            </a:r>
          </a:p>
          <a:p>
            <a:pPr/>
            <a:endParaRPr sz="8000"/>
          </a:p>
          <a:p>
            <a:pPr marL="457200" indent="-736600">
              <a:buClr>
                <a:srgbClr val="000000"/>
              </a:buClr>
              <a:buSzPts val="8000"/>
              <a:buFont typeface="Helvetica"/>
              <a:buChar char="●"/>
              <a:defRPr sz="8000"/>
            </a:pPr>
            <a:r>
              <a:t>Finding 1</a:t>
            </a:r>
          </a:p>
          <a:p>
            <a:pPr marL="457200" indent="-736600">
              <a:buClr>
                <a:srgbClr val="000000"/>
              </a:buClr>
              <a:buSzPts val="8000"/>
              <a:buFont typeface="Helvetica"/>
              <a:buChar char="●"/>
              <a:defRPr sz="8000"/>
            </a:pPr>
            <a:r>
              <a:t>Finding 2</a:t>
            </a:r>
          </a:p>
          <a:p>
            <a:pPr marL="457200" indent="-736600">
              <a:buClr>
                <a:srgbClr val="000000"/>
              </a:buClr>
              <a:buSzPts val="8000"/>
              <a:buFont typeface="Helvetica"/>
              <a:buChar char="●"/>
              <a:defRPr sz="8000"/>
            </a:pPr>
            <a:r>
              <a:t>Finding 3</a:t>
            </a:r>
          </a:p>
        </p:txBody>
      </p:sp>
      <p:sp>
        <p:nvSpPr>
          <p:cNvPr id="113" name="Google Shape;58;p13"/>
          <p:cNvSpPr txBox="1"/>
          <p:nvPr/>
        </p:nvSpPr>
        <p:spPr>
          <a:xfrm>
            <a:off x="1031974" y="27921681"/>
            <a:ext cx="8937602" cy="3654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 sz="8000"/>
            </a:pPr>
            <a:r>
              <a:t>DISCUSSION</a:t>
            </a:r>
          </a:p>
          <a:p>
            <a:pPr/>
            <a:endParaRPr sz="8000"/>
          </a:p>
          <a:p>
            <a:pPr>
              <a:defRPr sz="8000"/>
            </a:pPr>
            <a:r>
              <a:t>Brief i</a:t>
            </a:r>
            <a:r>
              <a:t>nterpretation.</a:t>
            </a:r>
          </a:p>
        </p:txBody>
      </p:sp>
      <p:sp>
        <p:nvSpPr>
          <p:cNvPr id="114" name="Google Shape;59;p13"/>
          <p:cNvSpPr/>
          <p:nvPr/>
        </p:nvSpPr>
        <p:spPr>
          <a:xfrm>
            <a:off x="10669226" y="855717"/>
            <a:ext cx="8937554" cy="29660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15" name="Google Shape;60;p13"/>
          <p:cNvSpPr txBox="1"/>
          <p:nvPr/>
        </p:nvSpPr>
        <p:spPr>
          <a:xfrm>
            <a:off x="1032049" y="4477749"/>
            <a:ext cx="28212000" cy="3654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 sz="8000"/>
            </a:pPr>
            <a:r>
              <a:t>TITLE OF THE PAPER </a:t>
            </a:r>
          </a:p>
          <a:p>
            <a:pPr>
              <a:defRPr sz="8000"/>
            </a:pPr>
            <a:r>
              <a:t>Author name</a:t>
            </a:r>
          </a:p>
          <a:p>
            <a:pPr>
              <a:defRPr sz="8000"/>
            </a:pPr>
            <a:r>
              <a:t>Institution -  City / Country</a:t>
            </a:r>
          </a:p>
        </p:txBody>
      </p:sp>
      <p:sp>
        <p:nvSpPr>
          <p:cNvPr id="116" name="Google Shape;61;p13"/>
          <p:cNvSpPr txBox="1"/>
          <p:nvPr/>
        </p:nvSpPr>
        <p:spPr>
          <a:xfrm>
            <a:off x="20306425" y="9209624"/>
            <a:ext cx="8937601" cy="118336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 sz="8000"/>
            </a:pPr>
            <a:r>
              <a:t>RESULTS</a:t>
            </a:r>
          </a:p>
          <a:p>
            <a:pPr/>
            <a:endParaRPr sz="8000"/>
          </a:p>
          <a:p>
            <a:pPr/>
            <a:endParaRPr sz="8000"/>
          </a:p>
          <a:p>
            <a:pPr/>
            <a:endParaRPr sz="8000"/>
          </a:p>
          <a:p>
            <a:pPr>
              <a:defRPr sz="8000"/>
            </a:pPr>
            <a:r>
              <a:t>Graphics</a:t>
            </a:r>
          </a:p>
          <a:p>
            <a:pPr/>
            <a:endParaRPr sz="8000"/>
          </a:p>
          <a:p>
            <a:pPr/>
            <a:endParaRPr sz="8000"/>
          </a:p>
          <a:p>
            <a:pPr/>
            <a:endParaRPr sz="8000"/>
          </a:p>
          <a:p>
            <a:pPr/>
            <a:endParaRPr sz="8000"/>
          </a:p>
          <a:p>
            <a:pPr>
              <a:defRPr sz="8000"/>
            </a:pPr>
            <a:r>
              <a:t>Brief table</a:t>
            </a:r>
          </a:p>
        </p:txBody>
      </p:sp>
      <p:sp>
        <p:nvSpPr>
          <p:cNvPr id="117" name="Google Shape;62;p13"/>
          <p:cNvSpPr txBox="1"/>
          <p:nvPr/>
        </p:nvSpPr>
        <p:spPr>
          <a:xfrm>
            <a:off x="10669199" y="9209624"/>
            <a:ext cx="8937602" cy="59916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 sz="8000"/>
            </a:pPr>
            <a:r>
              <a:t>METHODS</a:t>
            </a:r>
          </a:p>
          <a:p>
            <a:pPr/>
            <a:endParaRPr sz="8000"/>
          </a:p>
          <a:p>
            <a:pPr>
              <a:defRPr sz="8000"/>
            </a:pPr>
            <a:r>
              <a:t>Study design</a:t>
            </a:r>
          </a:p>
          <a:p>
            <a:pPr>
              <a:defRPr sz="8000"/>
            </a:pPr>
          </a:p>
          <a:p>
            <a:pPr>
              <a:defRPr sz="8000"/>
            </a:pPr>
            <a:r>
              <a:t>outline</a:t>
            </a:r>
          </a:p>
        </p:txBody>
      </p:sp>
      <p:sp>
        <p:nvSpPr>
          <p:cNvPr id="118" name="Google Shape;63;p13"/>
          <p:cNvSpPr txBox="1"/>
          <p:nvPr/>
        </p:nvSpPr>
        <p:spPr>
          <a:xfrm>
            <a:off x="1031974" y="9209624"/>
            <a:ext cx="8937602" cy="4247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 sz="8000"/>
            </a:pPr>
            <a:r>
              <a:t>INTRODUCTION</a:t>
            </a:r>
          </a:p>
          <a:p>
            <a:pPr/>
            <a:endParaRPr sz="8000"/>
          </a:p>
          <a:p>
            <a:pPr>
              <a:defRPr sz="6000"/>
            </a:pPr>
            <a:r>
              <a:t>Short text divided into small blocks.</a:t>
            </a:r>
          </a:p>
        </p:txBody>
      </p:sp>
      <p:sp>
        <p:nvSpPr>
          <p:cNvPr id="119" name="Google Shape;64;p13"/>
          <p:cNvSpPr txBox="1"/>
          <p:nvPr/>
        </p:nvSpPr>
        <p:spPr>
          <a:xfrm>
            <a:off x="1031974" y="19918950"/>
            <a:ext cx="8937602" cy="4247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 sz="8000"/>
            </a:pPr>
            <a:r>
              <a:t>OBJECTIVE</a:t>
            </a:r>
          </a:p>
          <a:p>
            <a:pPr/>
            <a:endParaRPr sz="8000"/>
          </a:p>
          <a:p>
            <a:pPr>
              <a:defRPr sz="6000"/>
            </a:pPr>
            <a:r>
              <a:t>1-3 clearly defined objectives.</a:t>
            </a:r>
          </a:p>
        </p:txBody>
      </p:sp>
      <p:pic>
        <p:nvPicPr>
          <p:cNvPr id="120" name="Puntuación obtenidaGoogle Shape;65;p13" descr="Puntuación obtenidaGoogle Shape;65;p1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0306425" y="15886301"/>
            <a:ext cx="5682052" cy="3513401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21" name="Google Shape;66;p13"/>
          <p:cNvGraphicFramePr/>
          <p:nvPr/>
        </p:nvGraphicFramePr>
        <p:xfrm>
          <a:off x="20306425" y="21812775"/>
          <a:ext cx="7905601" cy="435827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635200"/>
                <a:gridCol w="2635200"/>
                <a:gridCol w="2635200"/>
              </a:tblGrid>
              <a:tr h="1471575"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</a:p>
                  </a:txBody>
                  <a:tcPr marL="91425" marR="91425" marT="91425" marB="91425" anchor="t" anchorCtr="0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</a:p>
                  </a:txBody>
                  <a:tcPr marL="91425" marR="91425" marT="91425" marB="91425" anchor="t" anchorCtr="0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</a:p>
                  </a:txBody>
                  <a:tcPr marL="91425" marR="91425" marT="91425" marB="91425" anchor="t" anchorCtr="0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</a:tr>
              <a:tr h="1471575"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</a:p>
                  </a:txBody>
                  <a:tcPr marL="91425" marR="91425" marT="91425" marB="91425" anchor="t" anchorCtr="0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</a:p>
                  </a:txBody>
                  <a:tcPr marL="91425" marR="91425" marT="91425" marB="91425" anchor="t" anchorCtr="0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</a:p>
                  </a:txBody>
                  <a:tcPr marL="91425" marR="91425" marT="91425" marB="91425" anchor="t" anchorCtr="0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</a:tr>
              <a:tr h="1415125"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</a:p>
                  </a:txBody>
                  <a:tcPr marL="91425" marR="91425" marT="91425" marB="91425" anchor="t" anchorCtr="0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</a:p>
                  </a:txBody>
                  <a:tcPr marL="91425" marR="91425" marT="91425" marB="91425" anchor="t" anchorCtr="0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</a:p>
                  </a:txBody>
                  <a:tcPr marL="91425" marR="91425" marT="91425" marB="91425" anchor="t" anchorCtr="0" horzOverflow="overflow">
                    <a:lnL>
                      <a:solidFill>
                        <a:srgbClr val="000000"/>
                      </a:solidFill>
                    </a:lnL>
                    <a:lnR>
                      <a:solidFill>
                        <a:srgbClr val="000000"/>
                      </a:solidFill>
                    </a:lnR>
                    <a:lnT>
                      <a:solidFill>
                        <a:srgbClr val="000000"/>
                      </a:solidFill>
                    </a:lnT>
                    <a:lnB>
                      <a:solidFill>
                        <a:srgbClr val="000000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122" name="Google Shape;67;p13"/>
          <p:cNvSpPr/>
          <p:nvPr/>
        </p:nvSpPr>
        <p:spPr>
          <a:xfrm>
            <a:off x="10938761" y="18569009"/>
            <a:ext cx="3913801" cy="3913801"/>
          </a:xfrm>
          <a:prstGeom prst="ellipse">
            <a:avLst/>
          </a:prstGeom>
          <a:solidFill>
            <a:srgbClr val="EDA29B"/>
          </a:solidFill>
          <a:ln w="12700">
            <a:miter lim="400000"/>
          </a:ln>
        </p:spPr>
        <p:txBody>
          <a:bodyPr lIns="0" tIns="0" rIns="0" bIns="0" anchor="ctr"/>
          <a:lstStyle/>
          <a:p>
            <a:pPr/>
          </a:p>
        </p:txBody>
      </p:sp>
      <p:grpSp>
        <p:nvGrpSpPr>
          <p:cNvPr id="125" name="Google Shape;68;p13"/>
          <p:cNvGrpSpPr/>
          <p:nvPr/>
        </p:nvGrpSpPr>
        <p:grpSpPr>
          <a:xfrm>
            <a:off x="11685176" y="18124450"/>
            <a:ext cx="2421157" cy="2421157"/>
            <a:chOff x="0" y="0"/>
            <a:chExt cx="2421156" cy="2421156"/>
          </a:xfrm>
        </p:grpSpPr>
        <p:sp>
          <p:nvSpPr>
            <p:cNvPr id="123" name="Google Shape;69;p13"/>
            <p:cNvSpPr/>
            <p:nvPr/>
          </p:nvSpPr>
          <p:spPr>
            <a:xfrm>
              <a:off x="-1" y="-1"/>
              <a:ext cx="2421158" cy="2421158"/>
            </a:xfrm>
            <a:prstGeom prst="ellipse">
              <a:avLst/>
            </a:prstGeom>
            <a:solidFill>
              <a:srgbClr val="D8372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sp>
          <p:nvSpPr>
            <p:cNvPr id="124" name="Google Shape;70;p13"/>
            <p:cNvSpPr txBox="1"/>
            <p:nvPr/>
          </p:nvSpPr>
          <p:spPr>
            <a:xfrm>
              <a:off x="397679" y="893480"/>
              <a:ext cx="1672341" cy="369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2199" tIns="102199" rIns="102199" bIns="102199" numCol="1" anchor="ctr">
              <a:spAutoFit/>
            </a:bodyPr>
            <a:lstStyle>
              <a:lvl1pPr algn="ctr">
                <a:defRPr sz="11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lvl1pPr>
            </a:lstStyle>
            <a:p>
              <a:pPr/>
              <a:r>
                <a:t>Vestibulum congue </a:t>
              </a:r>
            </a:p>
          </p:txBody>
        </p:sp>
      </p:grpSp>
      <p:grpSp>
        <p:nvGrpSpPr>
          <p:cNvPr id="128" name="Google Shape;71;p13"/>
          <p:cNvGrpSpPr/>
          <p:nvPr/>
        </p:nvGrpSpPr>
        <p:grpSpPr>
          <a:xfrm>
            <a:off x="12747627" y="19933623"/>
            <a:ext cx="2421157" cy="2421157"/>
            <a:chOff x="0" y="0"/>
            <a:chExt cx="2421156" cy="2421156"/>
          </a:xfrm>
        </p:grpSpPr>
        <p:sp>
          <p:nvSpPr>
            <p:cNvPr id="126" name="Google Shape;72;p13"/>
            <p:cNvSpPr/>
            <p:nvPr/>
          </p:nvSpPr>
          <p:spPr>
            <a:xfrm>
              <a:off x="-1" y="-1"/>
              <a:ext cx="2421158" cy="2421158"/>
            </a:xfrm>
            <a:prstGeom prst="ellipse">
              <a:avLst/>
            </a:prstGeom>
            <a:solidFill>
              <a:srgbClr val="B02B2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sp>
          <p:nvSpPr>
            <p:cNvPr id="127" name="Google Shape;73;p13"/>
            <p:cNvSpPr txBox="1"/>
            <p:nvPr/>
          </p:nvSpPr>
          <p:spPr>
            <a:xfrm>
              <a:off x="578559" y="1104424"/>
              <a:ext cx="1672341" cy="369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2199" tIns="102199" rIns="102199" bIns="102199" numCol="1" anchor="ctr">
              <a:spAutoFit/>
            </a:bodyPr>
            <a:lstStyle>
              <a:lvl1pPr algn="ctr">
                <a:defRPr sz="11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lvl1pPr>
            </a:lstStyle>
            <a:p>
              <a:pPr/>
              <a:r>
                <a:t>Vestibulum congue </a:t>
              </a:r>
            </a:p>
          </p:txBody>
        </p:sp>
      </p:grpSp>
      <p:grpSp>
        <p:nvGrpSpPr>
          <p:cNvPr id="131" name="Google Shape;74;p13"/>
          <p:cNvGrpSpPr/>
          <p:nvPr/>
        </p:nvGrpSpPr>
        <p:grpSpPr>
          <a:xfrm>
            <a:off x="10669209" y="19933623"/>
            <a:ext cx="2421157" cy="2421157"/>
            <a:chOff x="0" y="0"/>
            <a:chExt cx="2421156" cy="2421156"/>
          </a:xfrm>
        </p:grpSpPr>
        <p:sp>
          <p:nvSpPr>
            <p:cNvPr id="129" name="Google Shape;75;p13"/>
            <p:cNvSpPr/>
            <p:nvPr/>
          </p:nvSpPr>
          <p:spPr>
            <a:xfrm>
              <a:off x="-1" y="-1"/>
              <a:ext cx="2421158" cy="2421158"/>
            </a:xfrm>
            <a:prstGeom prst="ellipse">
              <a:avLst/>
            </a:prstGeom>
            <a:solidFill>
              <a:srgbClr val="801F1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/>
            </a:p>
          </p:txBody>
        </p:sp>
        <p:sp>
          <p:nvSpPr>
            <p:cNvPr id="130" name="Google Shape;76;p13"/>
            <p:cNvSpPr txBox="1"/>
            <p:nvPr/>
          </p:nvSpPr>
          <p:spPr>
            <a:xfrm>
              <a:off x="170358" y="1104424"/>
              <a:ext cx="1672341" cy="369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2199" tIns="102199" rIns="102199" bIns="102199" numCol="1" anchor="ctr">
              <a:spAutoFit/>
            </a:bodyPr>
            <a:lstStyle>
              <a:lvl1pPr algn="ctr">
                <a:defRPr sz="11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defRPr>
              </a:lvl1pPr>
            </a:lstStyle>
            <a:p>
              <a:pPr/>
              <a:r>
                <a:t>Vestibulum congue </a:t>
              </a:r>
            </a:p>
          </p:txBody>
        </p:sp>
      </p:grpSp>
      <p:sp>
        <p:nvSpPr>
          <p:cNvPr id="132" name="Google Shape;77;p13"/>
          <p:cNvSpPr/>
          <p:nvPr/>
        </p:nvSpPr>
        <p:spPr>
          <a:xfrm>
            <a:off x="12213693" y="19836750"/>
            <a:ext cx="1370101" cy="1370101"/>
          </a:xfrm>
          <a:prstGeom prst="ellipse">
            <a:avLst/>
          </a:prstGeom>
          <a:solidFill>
            <a:srgbClr val="EDA29B"/>
          </a:solidFill>
          <a:ln w="12700">
            <a:miter lim="400000"/>
          </a:ln>
        </p:spPr>
        <p:txBody>
          <a:bodyPr lIns="0" tIns="0" rIns="0" bIns="0" anchor="ctr"/>
          <a:lstStyle/>
          <a:p>
            <a:pPr/>
          </a:p>
        </p:txBody>
      </p:sp>
      <p:pic>
        <p:nvPicPr>
          <p:cNvPr id="133" name="Google Shape;78;p13" descr="Google Shape;78;p13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938750" y="22807550"/>
            <a:ext cx="3513401" cy="3513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